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24"/>
  </p:notesMasterIdLst>
  <p:sldIdLst>
    <p:sldId id="256" r:id="rId3"/>
    <p:sldId id="258" r:id="rId4"/>
    <p:sldId id="261" r:id="rId5"/>
    <p:sldId id="262" r:id="rId6"/>
    <p:sldId id="321" r:id="rId7"/>
    <p:sldId id="300" r:id="rId8"/>
    <p:sldId id="301" r:id="rId9"/>
    <p:sldId id="322" r:id="rId10"/>
    <p:sldId id="323" r:id="rId11"/>
    <p:sldId id="304" r:id="rId12"/>
    <p:sldId id="324" r:id="rId13"/>
    <p:sldId id="325" r:id="rId14"/>
    <p:sldId id="326" r:id="rId15"/>
    <p:sldId id="327" r:id="rId16"/>
    <p:sldId id="328" r:id="rId17"/>
    <p:sldId id="329" r:id="rId18"/>
    <p:sldId id="330" r:id="rId19"/>
    <p:sldId id="331" r:id="rId20"/>
    <p:sldId id="332" r:id="rId21"/>
    <p:sldId id="333" r:id="rId22"/>
    <p:sldId id="299" r:id="rId23"/>
  </p:sldIdLst>
  <p:sldSz cx="9144000" cy="5143500" type="screen16x9"/>
  <p:notesSz cx="6858000" cy="9144000"/>
  <p:embeddedFontLst>
    <p:embeddedFont>
      <p:font typeface="Abadi" panose="020B0604020104020204" pitchFamily="34" charset="0"/>
      <p:regular r:id="rId25"/>
    </p:embeddedFont>
    <p:embeddedFont>
      <p:font typeface="Abel" panose="02000506030000020004" pitchFamily="2" charset="0"/>
      <p:regular r:id="rId26"/>
    </p:embeddedFont>
    <p:embeddedFont>
      <p:font typeface="Proxima Nova" panose="020B0604020202020204" charset="0"/>
      <p:regular r:id="rId27"/>
      <p:bold r:id="rId28"/>
      <p:italic r:id="rId29"/>
      <p:boldItalic r:id="rId30"/>
    </p:embeddedFont>
    <p:embeddedFont>
      <p:font typeface="Proxima Nova Semibold" panose="020B0604020202020204" charset="0"/>
      <p:regular r:id="rId31"/>
      <p:bold r:id="rId32"/>
      <p:boldItalic r:id="rId33"/>
    </p:embeddedFont>
    <p:embeddedFont>
      <p:font typeface="Roboto" panose="02000000000000000000" pitchFamily="2" charset="0"/>
      <p:regular r:id="rId34"/>
      <p:bold r:id="rId35"/>
      <p:italic r:id="rId36"/>
      <p:boldItalic r:id="rId37"/>
    </p:embeddedFont>
    <p:embeddedFont>
      <p:font typeface="Sitka Small" panose="02000505000000020004" pitchFamily="2" charset="0"/>
      <p:regular r:id="rId38"/>
      <p:bold r:id="rId39"/>
      <p:italic r:id="rId40"/>
      <p:boldItalic r:id="rId41"/>
    </p:embeddedFont>
    <p:embeddedFont>
      <p:font typeface="Viga"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34C942-EDE7-492F-A5E2-69EE7B0F3D90}">
  <a:tblStyle styleId="{E034C942-EDE7-492F-A5E2-69EE7B0F3D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7" autoAdjust="0"/>
    <p:restoredTop sz="94660"/>
  </p:normalViewPr>
  <p:slideViewPr>
    <p:cSldViewPr snapToGrid="0">
      <p:cViewPr varScale="1">
        <p:scale>
          <a:sx n="107" d="100"/>
          <a:sy n="107" d="100"/>
        </p:scale>
        <p:origin x="120" y="342"/>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969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33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27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15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611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9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7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632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936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92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74c6c70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274c6c70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339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0"/>
        <p:cNvGrpSpPr/>
        <p:nvPr/>
      </p:nvGrpSpPr>
      <p:grpSpPr>
        <a:xfrm>
          <a:off x="0" y="0"/>
          <a:ext cx="0" cy="0"/>
          <a:chOff x="0" y="0"/>
          <a:chExt cx="0" cy="0"/>
        </a:xfrm>
      </p:grpSpPr>
      <p:sp>
        <p:nvSpPr>
          <p:cNvPr id="15431" name="Google Shape;15431;g72a1b1ccb9_0_24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2" name="Google Shape;15432;g72a1b1ccb9_0_2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70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69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71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053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35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7727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 name="Google Shape;42;p13"/>
          <p:cNvSpPr txBox="1">
            <a:spLocks noGrp="1"/>
          </p:cNvSpPr>
          <p:nvPr>
            <p:ph type="title" hasCustomPrompt="1"/>
          </p:nvPr>
        </p:nvSpPr>
        <p:spPr>
          <a:xfrm>
            <a:off x="7727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13"/>
          <p:cNvSpPr txBox="1">
            <a:spLocks noGrp="1"/>
          </p:cNvSpPr>
          <p:nvPr>
            <p:ph type="subTitle" idx="2"/>
          </p:nvPr>
        </p:nvSpPr>
        <p:spPr>
          <a:xfrm>
            <a:off x="27099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 name="Google Shape;44;p13"/>
          <p:cNvSpPr txBox="1">
            <a:spLocks noGrp="1"/>
          </p:cNvSpPr>
          <p:nvPr>
            <p:ph type="title" idx="3" hasCustomPrompt="1"/>
          </p:nvPr>
        </p:nvSpPr>
        <p:spPr>
          <a:xfrm>
            <a:off x="27099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13"/>
          <p:cNvSpPr txBox="1">
            <a:spLocks noGrp="1"/>
          </p:cNvSpPr>
          <p:nvPr>
            <p:ph type="subTitle" idx="4"/>
          </p:nvPr>
        </p:nvSpPr>
        <p:spPr>
          <a:xfrm>
            <a:off x="46472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 name="Google Shape;46;p13"/>
          <p:cNvSpPr txBox="1">
            <a:spLocks noGrp="1"/>
          </p:cNvSpPr>
          <p:nvPr>
            <p:ph type="title" idx="5" hasCustomPrompt="1"/>
          </p:nvPr>
        </p:nvSpPr>
        <p:spPr>
          <a:xfrm>
            <a:off x="46472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 name="Google Shape;47;p13"/>
          <p:cNvSpPr txBox="1">
            <a:spLocks noGrp="1"/>
          </p:cNvSpPr>
          <p:nvPr>
            <p:ph type="subTitle" idx="6"/>
          </p:nvPr>
        </p:nvSpPr>
        <p:spPr>
          <a:xfrm>
            <a:off x="65844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3"/>
          <p:cNvSpPr txBox="1">
            <a:spLocks noGrp="1"/>
          </p:cNvSpPr>
          <p:nvPr>
            <p:ph type="title" idx="7" hasCustomPrompt="1"/>
          </p:nvPr>
        </p:nvSpPr>
        <p:spPr>
          <a:xfrm>
            <a:off x="65844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9" name="Google Shape;49;p13"/>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0" name="Google Shape;50;p13"/>
          <p:cNvSpPr txBox="1">
            <a:spLocks noGrp="1"/>
          </p:cNvSpPr>
          <p:nvPr>
            <p:ph type="subTitle" idx="9"/>
          </p:nvPr>
        </p:nvSpPr>
        <p:spPr>
          <a:xfrm>
            <a:off x="27099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1" name="Google Shape;51;p13"/>
          <p:cNvSpPr txBox="1">
            <a:spLocks noGrp="1"/>
          </p:cNvSpPr>
          <p:nvPr>
            <p:ph type="subTitle" idx="13"/>
          </p:nvPr>
        </p:nvSpPr>
        <p:spPr>
          <a:xfrm>
            <a:off x="46472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2" name="Google Shape;52;p13"/>
          <p:cNvSpPr txBox="1">
            <a:spLocks noGrp="1"/>
          </p:cNvSpPr>
          <p:nvPr>
            <p:ph type="subTitle" idx="14"/>
          </p:nvPr>
        </p:nvSpPr>
        <p:spPr>
          <a:xfrm>
            <a:off x="65844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317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 name="Google Shape;58;p15"/>
          <p:cNvSpPr txBox="1">
            <a:spLocks noGrp="1"/>
          </p:cNvSpPr>
          <p:nvPr>
            <p:ph type="subTitle" idx="1"/>
          </p:nvPr>
        </p:nvSpPr>
        <p:spPr>
          <a:xfrm>
            <a:off x="11317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9" name="Google Shape;59;p15"/>
          <p:cNvSpPr txBox="1">
            <a:spLocks noGrp="1"/>
          </p:cNvSpPr>
          <p:nvPr>
            <p:ph type="title" idx="2"/>
          </p:nvPr>
        </p:nvSpPr>
        <p:spPr>
          <a:xfrm>
            <a:off x="367860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0" name="Google Shape;60;p15"/>
          <p:cNvSpPr txBox="1">
            <a:spLocks noGrp="1"/>
          </p:cNvSpPr>
          <p:nvPr>
            <p:ph type="subTitle" idx="3"/>
          </p:nvPr>
        </p:nvSpPr>
        <p:spPr>
          <a:xfrm>
            <a:off x="367860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 name="Google Shape;61;p15"/>
          <p:cNvSpPr txBox="1">
            <a:spLocks noGrp="1"/>
          </p:cNvSpPr>
          <p:nvPr>
            <p:ph type="title" idx="4"/>
          </p:nvPr>
        </p:nvSpPr>
        <p:spPr>
          <a:xfrm>
            <a:off x="62254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2" name="Google Shape;62;p15"/>
          <p:cNvSpPr txBox="1">
            <a:spLocks noGrp="1"/>
          </p:cNvSpPr>
          <p:nvPr>
            <p:ph type="subTitle" idx="5"/>
          </p:nvPr>
        </p:nvSpPr>
        <p:spPr>
          <a:xfrm>
            <a:off x="62254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3" name="Google Shape;63;p15"/>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1" r:id="rId5"/>
    <p:sldLayoutId id="2147483671"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ctrTitle"/>
          </p:nvPr>
        </p:nvSpPr>
        <p:spPr>
          <a:xfrm>
            <a:off x="394855" y="1683327"/>
            <a:ext cx="8437445" cy="12768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err="1">
                <a:latin typeface="Abadi" panose="020B0604020104020204" pitchFamily="34" charset="0"/>
              </a:rPr>
              <a:t>Tên</a:t>
            </a:r>
            <a:r>
              <a:rPr lang="en-US" sz="3600" dirty="0">
                <a:latin typeface="Abadi" panose="020B0604020104020204" pitchFamily="34" charset="0"/>
              </a:rPr>
              <a:t> </a:t>
            </a:r>
            <a:r>
              <a:rPr lang="en-US" sz="3600" dirty="0" err="1">
                <a:latin typeface="Abadi" panose="020B0604020104020204" pitchFamily="34" charset="0"/>
              </a:rPr>
              <a:t>đề</a:t>
            </a:r>
            <a:r>
              <a:rPr lang="en-US" sz="3600" dirty="0">
                <a:latin typeface="Abadi" panose="020B0604020104020204" pitchFamily="34" charset="0"/>
              </a:rPr>
              <a:t> </a:t>
            </a:r>
            <a:r>
              <a:rPr lang="en-US" sz="3600" dirty="0" err="1">
                <a:latin typeface="Abadi" panose="020B0604020104020204" pitchFamily="34" charset="0"/>
              </a:rPr>
              <a:t>tài</a:t>
            </a:r>
            <a:r>
              <a:rPr lang="en-US" sz="3600" dirty="0">
                <a:latin typeface="Abadi" panose="020B0604020104020204" pitchFamily="34" charset="0"/>
              </a:rPr>
              <a:t>:</a:t>
            </a:r>
            <a:br>
              <a:rPr lang="en-US" sz="3600" dirty="0">
                <a:latin typeface="Abadi" panose="020B0604020104020204" pitchFamily="34" charset="0"/>
              </a:rPr>
            </a:br>
            <a:r>
              <a:rPr lang="en-US" sz="3600" dirty="0">
                <a:latin typeface="Abadi" panose="020B0604020104020204" pitchFamily="34" charset="0"/>
              </a:rPr>
              <a:t>XÂY DỰNG WEBSITE BÁN MỸ PHẨM</a:t>
            </a:r>
            <a:endParaRPr sz="3600" dirty="0">
              <a:latin typeface="Abadi" panose="020B0604020104020204" pitchFamily="34" charset="0"/>
            </a:endParaRPr>
          </a:p>
        </p:txBody>
      </p:sp>
      <p:sp>
        <p:nvSpPr>
          <p:cNvPr id="142" name="Google Shape;142;p32"/>
          <p:cNvSpPr txBox="1">
            <a:spLocks noGrp="1"/>
          </p:cNvSpPr>
          <p:nvPr>
            <p:ph type="subTitle" idx="1"/>
          </p:nvPr>
        </p:nvSpPr>
        <p:spPr>
          <a:xfrm>
            <a:off x="311700" y="3007424"/>
            <a:ext cx="8520600" cy="1540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Thành viên nhóm:</a:t>
            </a:r>
          </a:p>
          <a:p>
            <a:pPr lvl="0" indent="-457200" algn="l" rtl="0">
              <a:spcBef>
                <a:spcPts val="0"/>
              </a:spcBef>
              <a:spcAft>
                <a:spcPts val="0"/>
              </a:spcAft>
              <a:buAutoNum type="arabicPeriod"/>
            </a:pPr>
            <a:r>
              <a:rPr lang="en" dirty="0">
                <a:solidFill>
                  <a:schemeClr val="accent2"/>
                </a:solidFill>
              </a:rPr>
              <a:t>Nguyễn Minh Luân_2001207356</a:t>
            </a:r>
          </a:p>
          <a:p>
            <a:pPr lvl="0" indent="-457200" algn="l" rtl="0">
              <a:spcBef>
                <a:spcPts val="0"/>
              </a:spcBef>
              <a:spcAft>
                <a:spcPts val="0"/>
              </a:spcAft>
              <a:buAutoNum type="arabicPeriod"/>
            </a:pPr>
            <a:r>
              <a:rPr lang="en" dirty="0">
                <a:solidFill>
                  <a:schemeClr val="accent2"/>
                </a:solidFill>
              </a:rPr>
              <a:t>Đỗ Huỳnh Huy Thiện_2001207248</a:t>
            </a:r>
          </a:p>
          <a:p>
            <a:pPr lvl="0" indent="-457200" algn="l" rtl="0">
              <a:spcBef>
                <a:spcPts val="0"/>
              </a:spcBef>
              <a:spcAft>
                <a:spcPts val="0"/>
              </a:spcAft>
              <a:buAutoNum type="arabicPeriod"/>
            </a:pPr>
            <a:r>
              <a:rPr lang="en" dirty="0">
                <a:solidFill>
                  <a:schemeClr val="accent2"/>
                </a:solidFill>
              </a:rPr>
              <a:t>Lê Phúc Thọ_2001206952</a:t>
            </a:r>
            <a:endParaRPr dirty="0">
              <a:solidFill>
                <a:schemeClr val="accent2"/>
              </a:solidFill>
            </a:endParaRPr>
          </a:p>
        </p:txBody>
      </p:sp>
      <p:sp>
        <p:nvSpPr>
          <p:cNvPr id="2" name="Google Shape;141;p32">
            <a:extLst>
              <a:ext uri="{FF2B5EF4-FFF2-40B4-BE49-F238E27FC236}">
                <a16:creationId xmlns:a16="http://schemas.microsoft.com/office/drawing/2014/main" id="{912929BE-A74F-D87D-B0F0-EDC73E7D019B}"/>
              </a:ext>
            </a:extLst>
          </p:cNvPr>
          <p:cNvSpPr txBox="1">
            <a:spLocks/>
          </p:cNvSpPr>
          <p:nvPr/>
        </p:nvSpPr>
        <p:spPr>
          <a:xfrm>
            <a:off x="7640784" y="297873"/>
            <a:ext cx="1447799" cy="451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Viga"/>
              <a:buNone/>
              <a:defRPr sz="40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2000" dirty="0" err="1">
                <a:latin typeface="Sitka Small" panose="02000505000000020004" pitchFamily="2" charset="0"/>
              </a:rPr>
              <a:t>Nhóm</a:t>
            </a:r>
            <a:r>
              <a:rPr lang="en-US" sz="2000" dirty="0">
                <a:latin typeface="Sitka Small" panose="02000505000000020004" pitchFamily="2" charset="0"/>
              </a:rPr>
              <a:t>: 13</a:t>
            </a:r>
            <a:endParaRPr lang="vi-VN" sz="2000" dirty="0">
              <a:latin typeface="Sitka Small" panose="02000505000000020004" pitchFamily="2" charset="0"/>
            </a:endParaRPr>
          </a:p>
        </p:txBody>
      </p:sp>
      <p:sp>
        <p:nvSpPr>
          <p:cNvPr id="3" name="Google Shape;141;p32">
            <a:extLst>
              <a:ext uri="{FF2B5EF4-FFF2-40B4-BE49-F238E27FC236}">
                <a16:creationId xmlns:a16="http://schemas.microsoft.com/office/drawing/2014/main" id="{232A59E4-FF0B-5A3D-1BBB-94A5AEBAD38E}"/>
              </a:ext>
            </a:extLst>
          </p:cNvPr>
          <p:cNvSpPr txBox="1">
            <a:spLocks/>
          </p:cNvSpPr>
          <p:nvPr/>
        </p:nvSpPr>
        <p:spPr>
          <a:xfrm>
            <a:off x="3158837" y="934419"/>
            <a:ext cx="6303818" cy="451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Viga"/>
              <a:buNone/>
              <a:defRPr sz="40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2000" dirty="0" err="1">
                <a:latin typeface="Sitka Small" panose="02000505000000020004" pitchFamily="2" charset="0"/>
              </a:rPr>
              <a:t>Giảng</a:t>
            </a:r>
            <a:r>
              <a:rPr lang="en-US" sz="2000" dirty="0">
                <a:latin typeface="Sitka Small" panose="02000505000000020004" pitchFamily="2" charset="0"/>
              </a:rPr>
              <a:t> </a:t>
            </a:r>
            <a:r>
              <a:rPr lang="en-US" sz="2000" dirty="0" err="1">
                <a:latin typeface="Sitka Small" panose="02000505000000020004" pitchFamily="2" charset="0"/>
              </a:rPr>
              <a:t>viên</a:t>
            </a:r>
            <a:r>
              <a:rPr lang="en-US" sz="2000" dirty="0">
                <a:latin typeface="Sitka Small" panose="02000505000000020004" pitchFamily="2" charset="0"/>
              </a:rPr>
              <a:t> </a:t>
            </a:r>
            <a:r>
              <a:rPr lang="en-US" sz="2000" dirty="0" err="1">
                <a:latin typeface="Sitka Small" panose="02000505000000020004" pitchFamily="2" charset="0"/>
              </a:rPr>
              <a:t>hướng</a:t>
            </a:r>
            <a:r>
              <a:rPr lang="en-US" sz="2000" dirty="0">
                <a:latin typeface="Sitka Small" panose="02000505000000020004" pitchFamily="2" charset="0"/>
              </a:rPr>
              <a:t> </a:t>
            </a:r>
            <a:r>
              <a:rPr lang="en-US" sz="2000" dirty="0" err="1">
                <a:latin typeface="Sitka Small" panose="02000505000000020004" pitchFamily="2" charset="0"/>
              </a:rPr>
              <a:t>dẫn</a:t>
            </a:r>
            <a:r>
              <a:rPr lang="en-US" sz="2000" dirty="0">
                <a:latin typeface="Sitka Small" panose="02000505000000020004" pitchFamily="2" charset="0"/>
              </a:rPr>
              <a:t>: Phan </a:t>
            </a:r>
            <a:r>
              <a:rPr lang="en-US" sz="2000" dirty="0" err="1">
                <a:latin typeface="Sitka Small" panose="02000505000000020004" pitchFamily="2" charset="0"/>
              </a:rPr>
              <a:t>Thị</a:t>
            </a:r>
            <a:r>
              <a:rPr lang="en-US" sz="2000" dirty="0">
                <a:latin typeface="Sitka Small" panose="02000505000000020004" pitchFamily="2" charset="0"/>
              </a:rPr>
              <a:t> </a:t>
            </a:r>
            <a:r>
              <a:rPr lang="en-US" sz="2000" dirty="0" err="1">
                <a:latin typeface="Sitka Small" panose="02000505000000020004" pitchFamily="2" charset="0"/>
              </a:rPr>
              <a:t>Ngọc</a:t>
            </a:r>
            <a:r>
              <a:rPr lang="en-US" sz="2000" dirty="0">
                <a:latin typeface="Sitka Small" panose="02000505000000020004" pitchFamily="2" charset="0"/>
              </a:rPr>
              <a:t> Mai</a:t>
            </a:r>
            <a:endParaRPr lang="vi-VN" sz="2000" dirty="0">
              <a:latin typeface="Sitka Small" panose="02000505000000020004" pitchFamily="2" charset="0"/>
            </a:endParaRPr>
          </a:p>
        </p:txBody>
      </p:sp>
      <p:pic>
        <p:nvPicPr>
          <p:cNvPr id="6" name="Picture 5" descr="Logo&#10;&#10;Description automatically generated">
            <a:extLst>
              <a:ext uri="{FF2B5EF4-FFF2-40B4-BE49-F238E27FC236}">
                <a16:creationId xmlns:a16="http://schemas.microsoft.com/office/drawing/2014/main" id="{68185640-ACD9-D1B3-CDBE-33DED77AC142}"/>
              </a:ext>
            </a:extLst>
          </p:cNvPr>
          <p:cNvPicPr>
            <a:picLocks noChangeAspect="1"/>
          </p:cNvPicPr>
          <p:nvPr/>
        </p:nvPicPr>
        <p:blipFill>
          <a:blip r:embed="rId4"/>
          <a:stretch>
            <a:fillRect/>
          </a:stretch>
        </p:blipFill>
        <p:spPr>
          <a:xfrm>
            <a:off x="550602" y="184655"/>
            <a:ext cx="1350117" cy="13501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25ABC"/>
                </a:solidFill>
              </a:rPr>
              <a:t>03</a:t>
            </a:r>
            <a:endParaRPr dirty="0">
              <a:solidFill>
                <a:srgbClr val="F25ABC"/>
              </a:solidFill>
            </a:endParaRPr>
          </a:p>
        </p:txBody>
      </p:sp>
      <p:sp>
        <p:nvSpPr>
          <p:cNvPr id="258" name="Google Shape;258;p37"/>
          <p:cNvSpPr txBox="1">
            <a:spLocks noGrp="1"/>
          </p:cNvSpPr>
          <p:nvPr>
            <p:ph type="title"/>
          </p:nvPr>
        </p:nvSpPr>
        <p:spPr>
          <a:xfrm>
            <a:off x="311700" y="2394690"/>
            <a:ext cx="8520600" cy="841800"/>
          </a:xfrm>
          <a:prstGeom prst="rect">
            <a:avLst/>
          </a:prstGeom>
        </p:spPr>
        <p:txBody>
          <a:bodyPr spcFirstLastPara="1" wrap="square" lIns="91425" tIns="91425" rIns="91425" bIns="91425" anchor="ctr" anchorCtr="0">
            <a:noAutofit/>
          </a:bodyPr>
          <a:lstStyle/>
          <a:p>
            <a:r>
              <a:rPr lang="en-US" b="1" dirty="0">
                <a:latin typeface="Roboto" panose="02000000000000000000" pitchFamily="2" charset="0"/>
                <a:ea typeface="Roboto" panose="02000000000000000000" pitchFamily="2" charset="0"/>
              </a:rPr>
              <a:t>PHÂN TÍCH HỆ THỐNG</a:t>
            </a:r>
          </a:p>
        </p:txBody>
      </p:sp>
    </p:spTree>
    <p:extLst>
      <p:ext uri="{BB962C8B-B14F-4D97-AF65-F5344CB8AC3E}">
        <p14:creationId xmlns:p14="http://schemas.microsoft.com/office/powerpoint/2010/main" val="79273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3.1.BIỂU ĐỒ PHÂN CẤP CHỨC NĂNG</a:t>
            </a:r>
            <a:endParaRPr b="1" dirty="0">
              <a:solidFill>
                <a:srgbClr val="FFFF00"/>
              </a:solidFill>
              <a:latin typeface="Roboto" panose="02000000000000000000" pitchFamily="2" charset="0"/>
              <a:ea typeface="Roboto" panose="02000000000000000000" pitchFamily="2" charset="0"/>
            </a:endParaRPr>
          </a:p>
        </p:txBody>
      </p:sp>
      <p:pic>
        <p:nvPicPr>
          <p:cNvPr id="2" name="Picture 1" descr="Graphical user interface, application&#10;&#10;Description automatically generated">
            <a:extLst>
              <a:ext uri="{FF2B5EF4-FFF2-40B4-BE49-F238E27FC236}">
                <a16:creationId xmlns:a16="http://schemas.microsoft.com/office/drawing/2014/main" id="{1588B70F-8A5C-BD5B-3C09-D749B2B86C8A}"/>
              </a:ext>
            </a:extLst>
          </p:cNvPr>
          <p:cNvPicPr>
            <a:picLocks noChangeAspect="1"/>
          </p:cNvPicPr>
          <p:nvPr/>
        </p:nvPicPr>
        <p:blipFill rotWithShape="1">
          <a:blip r:embed="rId3"/>
          <a:srcRect l="30389" t="20674" r="32084" b="21005"/>
          <a:stretch/>
        </p:blipFill>
        <p:spPr bwMode="auto">
          <a:xfrm>
            <a:off x="1202354" y="872296"/>
            <a:ext cx="7063105" cy="42712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611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3.1.CƠ SỞ DỮ LIỆU</a:t>
            </a:r>
            <a:endParaRPr b="1" dirty="0">
              <a:solidFill>
                <a:srgbClr val="FFFF00"/>
              </a:solidFill>
              <a:latin typeface="Roboto" panose="02000000000000000000" pitchFamily="2" charset="0"/>
              <a:ea typeface="Roboto" panose="02000000000000000000" pitchFamily="2" charset="0"/>
            </a:endParaRPr>
          </a:p>
        </p:txBody>
      </p:sp>
      <p:pic>
        <p:nvPicPr>
          <p:cNvPr id="2" name="Picture 1" descr="Diagram&#10;&#10;Description automatically generated">
            <a:extLst>
              <a:ext uri="{FF2B5EF4-FFF2-40B4-BE49-F238E27FC236}">
                <a16:creationId xmlns:a16="http://schemas.microsoft.com/office/drawing/2014/main" id="{7CC0DC53-EFCD-66E3-2568-72C7DBA08BB4}"/>
              </a:ext>
            </a:extLst>
          </p:cNvPr>
          <p:cNvPicPr>
            <a:picLocks noChangeAspect="1"/>
          </p:cNvPicPr>
          <p:nvPr/>
        </p:nvPicPr>
        <p:blipFill rotWithShape="1">
          <a:blip r:embed="rId3"/>
          <a:srcRect l="9970" t="21578" r="35673" b="22425"/>
          <a:stretch/>
        </p:blipFill>
        <p:spPr bwMode="auto">
          <a:xfrm>
            <a:off x="816275" y="802640"/>
            <a:ext cx="7585097" cy="4340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042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25ABC"/>
                </a:solidFill>
              </a:rPr>
              <a:t>04</a:t>
            </a:r>
            <a:endParaRPr dirty="0">
              <a:solidFill>
                <a:srgbClr val="F25ABC"/>
              </a:solidFill>
            </a:endParaRPr>
          </a:p>
        </p:txBody>
      </p:sp>
      <p:sp>
        <p:nvSpPr>
          <p:cNvPr id="258" name="Google Shape;258;p37"/>
          <p:cNvSpPr txBox="1">
            <a:spLocks noGrp="1"/>
          </p:cNvSpPr>
          <p:nvPr>
            <p:ph type="title"/>
          </p:nvPr>
        </p:nvSpPr>
        <p:spPr>
          <a:xfrm>
            <a:off x="311700" y="2394690"/>
            <a:ext cx="8520600" cy="841800"/>
          </a:xfrm>
          <a:prstGeom prst="rect">
            <a:avLst/>
          </a:prstGeom>
        </p:spPr>
        <p:txBody>
          <a:bodyPr spcFirstLastPara="1" wrap="square" lIns="91425" tIns="91425" rIns="91425" bIns="91425" anchor="ctr" anchorCtr="0">
            <a:noAutofit/>
          </a:bodyPr>
          <a:lstStyle/>
          <a:p>
            <a:r>
              <a:rPr lang="en-US" b="1">
                <a:latin typeface="Roboto" panose="02000000000000000000" pitchFamily="2" charset="0"/>
                <a:ea typeface="Roboto" panose="02000000000000000000" pitchFamily="2" charset="0"/>
              </a:rPr>
              <a:t>THIẾT KẾ GIAO DIỆN</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2443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3.1.GIAO DIỆN CHÍNH </a:t>
            </a:r>
            <a:endParaRPr b="1" dirty="0">
              <a:solidFill>
                <a:srgbClr val="FFFF00"/>
              </a:solidFill>
              <a:latin typeface="Roboto" panose="02000000000000000000" pitchFamily="2" charset="0"/>
              <a:ea typeface="Roboto" panose="02000000000000000000" pitchFamily="2" charset="0"/>
            </a:endParaRPr>
          </a:p>
        </p:txBody>
      </p:sp>
      <p:sp>
        <p:nvSpPr>
          <p:cNvPr id="4" name="Google Shape;171;p35">
            <a:extLst>
              <a:ext uri="{FF2B5EF4-FFF2-40B4-BE49-F238E27FC236}">
                <a16:creationId xmlns:a16="http://schemas.microsoft.com/office/drawing/2014/main" id="{27676874-53D3-C7B3-9D0C-7FC9B1B948ED}"/>
              </a:ext>
            </a:extLst>
          </p:cNvPr>
          <p:cNvSpPr txBox="1">
            <a:spLocks/>
          </p:cNvSpPr>
          <p:nvPr/>
        </p:nvSpPr>
        <p:spPr>
          <a:xfrm>
            <a:off x="684250" y="872297"/>
            <a:ext cx="8190809" cy="2740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algn="l">
              <a:lnSpc>
                <a:spcPct val="150000"/>
              </a:lnSpc>
            </a:pPr>
            <a:r>
              <a:rPr lang="en-US" sz="1800">
                <a:latin typeface="Roboto" panose="02000000000000000000" pitchFamily="2" charset="0"/>
                <a:ea typeface="Roboto" panose="02000000000000000000" pitchFamily="2" charset="0"/>
              </a:rPr>
              <a:t>- Giao diện chương trình hiển thị tất cả các menu chức năng của hệ thống cho phép người dùng thao tác với hệ thống. Tùy theo từng quyền của người dùng mà khi đăng nhập vào hệ thống mà chương trình hiển thị chức năng tương ứng. Những người không phải là admin của hệ thống thì không có quyền truy cập vào trang “Quản trị ” của hệ thống.</a:t>
            </a:r>
          </a:p>
          <a:p>
            <a:pPr marL="0" algn="l">
              <a:lnSpc>
                <a:spcPct val="150000"/>
              </a:lnSpc>
            </a:pPr>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3349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3.1.GIAO DIỆN CHÍNH </a:t>
            </a:r>
            <a:endParaRPr b="1" dirty="0">
              <a:solidFill>
                <a:srgbClr val="FFFF00"/>
              </a:solidFill>
              <a:latin typeface="Roboto" panose="02000000000000000000" pitchFamily="2" charset="0"/>
              <a:ea typeface="Roboto" panose="02000000000000000000" pitchFamily="2" charset="0"/>
            </a:endParaRPr>
          </a:p>
        </p:txBody>
      </p:sp>
      <p:pic>
        <p:nvPicPr>
          <p:cNvPr id="2" name="Picture 1" descr="Graphical user interface, website&#10;&#10;Description automatically generated">
            <a:extLst>
              <a:ext uri="{FF2B5EF4-FFF2-40B4-BE49-F238E27FC236}">
                <a16:creationId xmlns:a16="http://schemas.microsoft.com/office/drawing/2014/main" id="{A6508FC0-9A05-8CE1-2F5C-F7C317670E29}"/>
              </a:ext>
            </a:extLst>
          </p:cNvPr>
          <p:cNvPicPr>
            <a:picLocks noChangeAspect="1"/>
          </p:cNvPicPr>
          <p:nvPr/>
        </p:nvPicPr>
        <p:blipFill rotWithShape="1">
          <a:blip r:embed="rId3"/>
          <a:srcRect t="4614" b="3674"/>
          <a:stretch/>
        </p:blipFill>
        <p:spPr bwMode="auto">
          <a:xfrm>
            <a:off x="886063" y="872297"/>
            <a:ext cx="7658746" cy="39506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042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3.2.ĐĂNG NHẬP</a:t>
            </a:r>
            <a:endParaRPr b="1" dirty="0">
              <a:solidFill>
                <a:srgbClr val="FFFF00"/>
              </a:solidFill>
              <a:latin typeface="Roboto" panose="02000000000000000000" pitchFamily="2" charset="0"/>
              <a:ea typeface="Roboto" panose="02000000000000000000" pitchFamily="2" charset="0"/>
            </a:endParaRPr>
          </a:p>
        </p:txBody>
      </p:sp>
      <p:pic>
        <p:nvPicPr>
          <p:cNvPr id="2" name="Picture 1" descr="A screenshot of a computer&#10;&#10;Description automatically generated">
            <a:extLst>
              <a:ext uri="{FF2B5EF4-FFF2-40B4-BE49-F238E27FC236}">
                <a16:creationId xmlns:a16="http://schemas.microsoft.com/office/drawing/2014/main" id="{50E7BE49-BD77-81B9-819B-E4E17B3DAA7D}"/>
              </a:ext>
            </a:extLst>
          </p:cNvPr>
          <p:cNvPicPr>
            <a:picLocks noChangeAspect="1"/>
          </p:cNvPicPr>
          <p:nvPr/>
        </p:nvPicPr>
        <p:blipFill rotWithShape="1">
          <a:blip r:embed="rId3"/>
          <a:srcRect t="7677" b="3707"/>
          <a:stretch/>
        </p:blipFill>
        <p:spPr bwMode="auto">
          <a:xfrm>
            <a:off x="860145" y="872297"/>
            <a:ext cx="7925267" cy="41090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11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3.3.ĐĂNG KÝ</a:t>
            </a:r>
            <a:endParaRPr b="1" dirty="0">
              <a:solidFill>
                <a:srgbClr val="FFFF00"/>
              </a:solidFill>
              <a:latin typeface="Roboto" panose="02000000000000000000" pitchFamily="2" charset="0"/>
              <a:ea typeface="Roboto" panose="02000000000000000000" pitchFamily="2" charset="0"/>
            </a:endParaRPr>
          </a:p>
        </p:txBody>
      </p:sp>
      <p:pic>
        <p:nvPicPr>
          <p:cNvPr id="3" name="Picture 2" descr="Graphical user interface, website&#10;&#10;Description automatically generated">
            <a:extLst>
              <a:ext uri="{FF2B5EF4-FFF2-40B4-BE49-F238E27FC236}">
                <a16:creationId xmlns:a16="http://schemas.microsoft.com/office/drawing/2014/main" id="{A4FBCDFB-58AE-29C4-EEC8-C92399B4DE16}"/>
              </a:ext>
            </a:extLst>
          </p:cNvPr>
          <p:cNvPicPr>
            <a:picLocks noChangeAspect="1"/>
          </p:cNvPicPr>
          <p:nvPr/>
        </p:nvPicPr>
        <p:blipFill rotWithShape="1">
          <a:blip r:embed="rId3"/>
          <a:srcRect t="7060" b="3511"/>
          <a:stretch/>
        </p:blipFill>
        <p:spPr bwMode="auto">
          <a:xfrm>
            <a:off x="767634" y="872296"/>
            <a:ext cx="8014170" cy="40313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087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3.4.CHI TIẾT SẢN PHẨM</a:t>
            </a:r>
            <a:endParaRPr b="1" dirty="0">
              <a:solidFill>
                <a:srgbClr val="FFFF00"/>
              </a:solidFill>
              <a:latin typeface="Roboto" panose="02000000000000000000" pitchFamily="2" charset="0"/>
              <a:ea typeface="Roboto" panose="02000000000000000000" pitchFamily="2" charset="0"/>
            </a:endParaRPr>
          </a:p>
        </p:txBody>
      </p:sp>
      <p:pic>
        <p:nvPicPr>
          <p:cNvPr id="2" name="Picture 1" descr="Graphical user interface, text&#10;&#10;Description automatically generated">
            <a:extLst>
              <a:ext uri="{FF2B5EF4-FFF2-40B4-BE49-F238E27FC236}">
                <a16:creationId xmlns:a16="http://schemas.microsoft.com/office/drawing/2014/main" id="{56FEB577-5B2D-F942-12B3-73F3DC19EEF2}"/>
              </a:ext>
            </a:extLst>
          </p:cNvPr>
          <p:cNvPicPr>
            <a:picLocks noChangeAspect="1"/>
          </p:cNvPicPr>
          <p:nvPr/>
        </p:nvPicPr>
        <p:blipFill rotWithShape="1">
          <a:blip r:embed="rId3"/>
          <a:srcRect t="3726" b="3707"/>
          <a:stretch/>
        </p:blipFill>
        <p:spPr bwMode="auto">
          <a:xfrm>
            <a:off x="896003" y="786279"/>
            <a:ext cx="7916303" cy="41218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524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3.4.CHI TIẾT GIỎ HÀNG</a:t>
            </a:r>
            <a:endParaRPr b="1" dirty="0">
              <a:solidFill>
                <a:srgbClr val="FFFF00"/>
              </a:solidFill>
              <a:latin typeface="Roboto" panose="02000000000000000000" pitchFamily="2" charset="0"/>
              <a:ea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C0CBA96A-8693-E87C-A033-0A0148E5CF26}"/>
              </a:ext>
            </a:extLst>
          </p:cNvPr>
          <p:cNvPicPr>
            <a:picLocks noChangeAspect="1"/>
          </p:cNvPicPr>
          <p:nvPr/>
        </p:nvPicPr>
        <p:blipFill rotWithShape="1">
          <a:blip r:embed="rId3"/>
          <a:srcRect t="3923" b="3314"/>
          <a:stretch/>
        </p:blipFill>
        <p:spPr bwMode="auto">
          <a:xfrm>
            <a:off x="794528" y="872296"/>
            <a:ext cx="8071566" cy="42116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034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a:off x="772725" y="14493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01</a:t>
            </a:r>
            <a:endParaRPr dirty="0">
              <a:solidFill>
                <a:schemeClr val="accent2"/>
              </a:solidFill>
            </a:endParaRPr>
          </a:p>
        </p:txBody>
      </p:sp>
      <p:sp>
        <p:nvSpPr>
          <p:cNvPr id="157" name="Google Shape;157;p34"/>
          <p:cNvSpPr txBox="1">
            <a:spLocks noGrp="1"/>
          </p:cNvSpPr>
          <p:nvPr>
            <p:ph type="title" idx="3"/>
          </p:nvPr>
        </p:nvSpPr>
        <p:spPr>
          <a:xfrm>
            <a:off x="2709975" y="14493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02</a:t>
            </a:r>
            <a:endParaRPr dirty="0">
              <a:solidFill>
                <a:schemeClr val="accent2"/>
              </a:solidFill>
            </a:endParaRPr>
          </a:p>
        </p:txBody>
      </p:sp>
      <p:sp>
        <p:nvSpPr>
          <p:cNvPr id="159" name="Google Shape;159;p34"/>
          <p:cNvSpPr txBox="1">
            <a:spLocks noGrp="1"/>
          </p:cNvSpPr>
          <p:nvPr>
            <p:ph type="title" idx="5"/>
          </p:nvPr>
        </p:nvSpPr>
        <p:spPr>
          <a:xfrm>
            <a:off x="4647225" y="14493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03</a:t>
            </a:r>
            <a:endParaRPr>
              <a:solidFill>
                <a:schemeClr val="accent2"/>
              </a:solidFill>
            </a:endParaRPr>
          </a:p>
        </p:txBody>
      </p:sp>
      <p:sp>
        <p:nvSpPr>
          <p:cNvPr id="161" name="Google Shape;161;p34"/>
          <p:cNvSpPr txBox="1">
            <a:spLocks noGrp="1"/>
          </p:cNvSpPr>
          <p:nvPr>
            <p:ph type="title" idx="7"/>
          </p:nvPr>
        </p:nvSpPr>
        <p:spPr>
          <a:xfrm>
            <a:off x="6584475" y="147802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04</a:t>
            </a:r>
            <a:endParaRPr dirty="0">
              <a:solidFill>
                <a:schemeClr val="accent2"/>
              </a:solidFill>
            </a:endParaRPr>
          </a:p>
        </p:txBody>
      </p:sp>
      <p:sp>
        <p:nvSpPr>
          <p:cNvPr id="162" name="Google Shape;162;p34"/>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p>
            <a:pPr marL="0" indent="0"/>
            <a:r>
              <a:rPr lang="en-US" b="1" dirty="0">
                <a:latin typeface="+mj-lt"/>
                <a:cs typeface="Aharoni" panose="020B0604020202020204" pitchFamily="2" charset="-79"/>
              </a:rPr>
              <a:t>MỞ ĐẦU</a:t>
            </a:r>
          </a:p>
          <a:p>
            <a:pPr marL="0" lvl="0" indent="0" algn="ctr" rtl="0">
              <a:spcBef>
                <a:spcPts val="0"/>
              </a:spcBef>
              <a:spcAft>
                <a:spcPts val="0"/>
              </a:spcAft>
              <a:buNone/>
            </a:pPr>
            <a:endParaRPr lang="en-US" b="1" dirty="0">
              <a:latin typeface="+mj-lt"/>
              <a:cs typeface="Aharoni" panose="020B0604020202020204" pitchFamily="2" charset="-79"/>
            </a:endParaRPr>
          </a:p>
        </p:txBody>
      </p:sp>
      <p:sp>
        <p:nvSpPr>
          <p:cNvPr id="163" name="Google Shape;163;p34"/>
          <p:cNvSpPr txBox="1">
            <a:spLocks noGrp="1"/>
          </p:cNvSpPr>
          <p:nvPr>
            <p:ph type="subTitle" idx="9"/>
          </p:nvPr>
        </p:nvSpPr>
        <p:spPr>
          <a:xfrm>
            <a:off x="4722450" y="2196975"/>
            <a:ext cx="1786800" cy="637073"/>
          </a:xfrm>
          <a:prstGeom prst="rect">
            <a:avLst/>
          </a:prstGeom>
        </p:spPr>
        <p:txBody>
          <a:bodyPr spcFirstLastPara="1" wrap="square" lIns="91425" tIns="91425" rIns="91425" bIns="91425" anchor="b" anchorCtr="0">
            <a:noAutofit/>
          </a:bodyPr>
          <a:lstStyle/>
          <a:p>
            <a:pPr marL="0" indent="0"/>
            <a:r>
              <a:rPr lang="en-US" b="1" dirty="0">
                <a:latin typeface="+mj-lt"/>
                <a:cs typeface="Aharoni" panose="020B0604020202020204" pitchFamily="2" charset="-79"/>
              </a:rPr>
              <a:t>PHÂN TÍCH</a:t>
            </a:r>
          </a:p>
          <a:p>
            <a:pPr marL="0" indent="0"/>
            <a:r>
              <a:rPr lang="en-US" b="1" dirty="0">
                <a:latin typeface="+mj-lt"/>
                <a:cs typeface="Aharoni" panose="020B0604020202020204" pitchFamily="2" charset="-79"/>
              </a:rPr>
              <a:t>HỆ THỐNG</a:t>
            </a:r>
          </a:p>
        </p:txBody>
      </p:sp>
      <p:sp>
        <p:nvSpPr>
          <p:cNvPr id="164" name="Google Shape;164;p34"/>
          <p:cNvSpPr txBox="1">
            <a:spLocks noGrp="1"/>
          </p:cNvSpPr>
          <p:nvPr>
            <p:ph type="subTitle" idx="13"/>
          </p:nvPr>
        </p:nvSpPr>
        <p:spPr>
          <a:xfrm>
            <a:off x="6584475" y="2196975"/>
            <a:ext cx="1786800" cy="674052"/>
          </a:xfrm>
          <a:prstGeom prst="rect">
            <a:avLst/>
          </a:prstGeom>
        </p:spPr>
        <p:txBody>
          <a:bodyPr spcFirstLastPara="1" wrap="square" lIns="91425" tIns="91425" rIns="91425" bIns="91425" anchor="b" anchorCtr="0">
            <a:noAutofit/>
          </a:bodyPr>
          <a:lstStyle/>
          <a:p>
            <a:pPr marL="0" lvl="0" indent="0"/>
            <a:r>
              <a:rPr lang="en" b="1">
                <a:latin typeface="+mj-lt"/>
                <a:cs typeface="Aharoni" panose="020B0604020202020204" pitchFamily="2" charset="-79"/>
              </a:rPr>
              <a:t>THIẾT KẾ</a:t>
            </a:r>
          </a:p>
          <a:p>
            <a:pPr marL="0" lvl="0" indent="0"/>
            <a:r>
              <a:rPr lang="en" b="1">
                <a:latin typeface="+mj-lt"/>
                <a:cs typeface="Aharoni" panose="020B0604020202020204" pitchFamily="2" charset="-79"/>
              </a:rPr>
              <a:t>GIAO DIỆN</a:t>
            </a:r>
            <a:endParaRPr b="1" dirty="0">
              <a:latin typeface="+mj-lt"/>
              <a:cs typeface="Aharoni" panose="020B0604020202020204" pitchFamily="2" charset="-79"/>
            </a:endParaRPr>
          </a:p>
        </p:txBody>
      </p:sp>
      <p:sp>
        <p:nvSpPr>
          <p:cNvPr id="6" name="Google Shape;163;p34">
            <a:extLst>
              <a:ext uri="{FF2B5EF4-FFF2-40B4-BE49-F238E27FC236}">
                <a16:creationId xmlns:a16="http://schemas.microsoft.com/office/drawing/2014/main" id="{1509D104-8AB0-A7A9-01B6-65BCBAB71244}"/>
              </a:ext>
            </a:extLst>
          </p:cNvPr>
          <p:cNvSpPr txBox="1">
            <a:spLocks/>
          </p:cNvSpPr>
          <p:nvPr/>
        </p:nvSpPr>
        <p:spPr>
          <a:xfrm>
            <a:off x="2754073" y="2110725"/>
            <a:ext cx="1786800" cy="7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1pPr>
            <a:lvl2pPr marL="914400" marR="0" lvl="1"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2pPr>
            <a:lvl3pPr marL="1371600" marR="0" lvl="2"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3pPr>
            <a:lvl4pPr marL="1828800" marR="0" lvl="3"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4pPr>
            <a:lvl5pPr marL="2286000" marR="0" lvl="4"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5pPr>
            <a:lvl6pPr marL="2743200" marR="0" lvl="5"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6pPr>
            <a:lvl7pPr marL="3200400" marR="0" lvl="6"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7pPr>
            <a:lvl8pPr marL="3657600" marR="0" lvl="7"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8pPr>
            <a:lvl9pPr marL="4114800" marR="0" lvl="8"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9pPr>
          </a:lstStyle>
          <a:p>
            <a:pPr marL="0" indent="0"/>
            <a:r>
              <a:rPr lang="en-US" b="1" dirty="0">
                <a:latin typeface="+mj-lt"/>
                <a:cs typeface="Aharoni" panose="020B0604020202020204" pitchFamily="2" charset="-79"/>
              </a:rPr>
              <a:t>GIỚI THIỆU ĐỀ TÀI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FFFF00"/>
                </a:solidFill>
                <a:latin typeface="Roboto" panose="02000000000000000000" pitchFamily="2" charset="0"/>
                <a:ea typeface="Roboto" panose="02000000000000000000" pitchFamily="2" charset="0"/>
              </a:rPr>
              <a:t>3.4.GIAO DIỆN TRANG ADMIN</a:t>
            </a:r>
            <a:endParaRPr b="1" dirty="0">
              <a:solidFill>
                <a:srgbClr val="FFFF00"/>
              </a:solidFill>
              <a:latin typeface="Roboto" panose="02000000000000000000" pitchFamily="2" charset="0"/>
              <a:ea typeface="Roboto" panose="02000000000000000000" pitchFamily="2" charset="0"/>
            </a:endParaRPr>
          </a:p>
        </p:txBody>
      </p:sp>
      <p:pic>
        <p:nvPicPr>
          <p:cNvPr id="2" name="Picture 1" descr="Graphical user interface, application&#10;&#10;Description automatically generated">
            <a:extLst>
              <a:ext uri="{FF2B5EF4-FFF2-40B4-BE49-F238E27FC236}">
                <a16:creationId xmlns:a16="http://schemas.microsoft.com/office/drawing/2014/main" id="{AA030300-213C-5BE5-4C0D-14B9AA8CD393}"/>
              </a:ext>
            </a:extLst>
          </p:cNvPr>
          <p:cNvPicPr>
            <a:picLocks noChangeAspect="1"/>
          </p:cNvPicPr>
          <p:nvPr/>
        </p:nvPicPr>
        <p:blipFill rotWithShape="1">
          <a:blip r:embed="rId3"/>
          <a:srcRect t="3531" b="3510"/>
          <a:stretch/>
        </p:blipFill>
        <p:spPr bwMode="auto">
          <a:xfrm>
            <a:off x="815321" y="872297"/>
            <a:ext cx="7772867" cy="40643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99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33"/>
        <p:cNvGrpSpPr/>
        <p:nvPr/>
      </p:nvGrpSpPr>
      <p:grpSpPr>
        <a:xfrm>
          <a:off x="0" y="0"/>
          <a:ext cx="0" cy="0"/>
          <a:chOff x="0" y="0"/>
          <a:chExt cx="0" cy="0"/>
        </a:xfrm>
      </p:grpSpPr>
      <p:sp>
        <p:nvSpPr>
          <p:cNvPr id="2" name="TextBox 1">
            <a:extLst>
              <a:ext uri="{FF2B5EF4-FFF2-40B4-BE49-F238E27FC236}">
                <a16:creationId xmlns:a16="http://schemas.microsoft.com/office/drawing/2014/main" id="{DE802948-9A9E-F2AA-9B30-C9F241428B44}"/>
              </a:ext>
            </a:extLst>
          </p:cNvPr>
          <p:cNvSpPr txBox="1"/>
          <p:nvPr/>
        </p:nvSpPr>
        <p:spPr>
          <a:xfrm>
            <a:off x="3741484" y="2063919"/>
            <a:ext cx="1661032" cy="1015663"/>
          </a:xfrm>
          <a:prstGeom prst="rect">
            <a:avLst/>
          </a:prstGeom>
          <a:noFill/>
        </p:spPr>
        <p:txBody>
          <a:bodyPr wrap="none" rtlCol="0">
            <a:spAutoFit/>
          </a:bodyPr>
          <a:lstStyle/>
          <a:p>
            <a:r>
              <a:rPr lang="en-US" sz="6000" b="1" dirty="0">
                <a:solidFill>
                  <a:schemeClr val="bg1"/>
                </a:solidFill>
                <a:latin typeface="Roboto" panose="02000000000000000000" pitchFamily="2" charset="0"/>
                <a:ea typeface="Roboto" panose="02000000000000000000" pitchFamily="2" charset="0"/>
              </a:rPr>
              <a:t>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25ABC"/>
                </a:solidFill>
              </a:rPr>
              <a:t>01</a:t>
            </a:r>
            <a:endParaRPr>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panose="02000000000000000000" pitchFamily="2" charset="0"/>
                <a:ea typeface="Roboto" panose="02000000000000000000" pitchFamily="2" charset="0"/>
              </a:rPr>
              <a:t>MỞ ĐẦU </a:t>
            </a:r>
            <a:endParaRPr b="1" dirty="0">
              <a:latin typeface="Roboto" panose="02000000000000000000" pitchFamily="2" charset="0"/>
              <a:ea typeface="Roboto" panose="02000000000000000000" pitchFamily="2" charset="0"/>
            </a:endParaRPr>
          </a:p>
        </p:txBody>
      </p:sp>
      <p:grpSp>
        <p:nvGrpSpPr>
          <p:cNvPr id="306" name="Google Shape;172;p35">
            <a:extLst>
              <a:ext uri="{FF2B5EF4-FFF2-40B4-BE49-F238E27FC236}">
                <a16:creationId xmlns:a16="http://schemas.microsoft.com/office/drawing/2014/main" id="{5E2485D8-B181-02B6-2DB7-F86E415E611C}"/>
              </a:ext>
            </a:extLst>
          </p:cNvPr>
          <p:cNvGrpSpPr/>
          <p:nvPr/>
        </p:nvGrpSpPr>
        <p:grpSpPr>
          <a:xfrm>
            <a:off x="10526335" y="2092349"/>
            <a:ext cx="846515" cy="900301"/>
            <a:chOff x="4641833" y="938585"/>
            <a:chExt cx="3538546" cy="3266322"/>
          </a:xfrm>
        </p:grpSpPr>
        <p:grpSp>
          <p:nvGrpSpPr>
            <p:cNvPr id="307" name="Google Shape;173;p35">
              <a:extLst>
                <a:ext uri="{FF2B5EF4-FFF2-40B4-BE49-F238E27FC236}">
                  <a16:creationId xmlns:a16="http://schemas.microsoft.com/office/drawing/2014/main" id="{F44AEE9D-512D-3BB1-6151-7A4C3211750E}"/>
                </a:ext>
              </a:extLst>
            </p:cNvPr>
            <p:cNvGrpSpPr/>
            <p:nvPr/>
          </p:nvGrpSpPr>
          <p:grpSpPr>
            <a:xfrm>
              <a:off x="6451155" y="938585"/>
              <a:ext cx="1729224" cy="3266322"/>
              <a:chOff x="6451155" y="938585"/>
              <a:chExt cx="1729224" cy="3266322"/>
            </a:xfrm>
          </p:grpSpPr>
          <p:sp>
            <p:nvSpPr>
              <p:cNvPr id="378" name="Google Shape;174;p35">
                <a:extLst>
                  <a:ext uri="{FF2B5EF4-FFF2-40B4-BE49-F238E27FC236}">
                    <a16:creationId xmlns:a16="http://schemas.microsoft.com/office/drawing/2014/main" id="{632F67DE-4871-40E7-2E2A-BCF5F582075A}"/>
                  </a:ext>
                </a:extLst>
              </p:cNvPr>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5;p35">
                <a:extLst>
                  <a:ext uri="{FF2B5EF4-FFF2-40B4-BE49-F238E27FC236}">
                    <a16:creationId xmlns:a16="http://schemas.microsoft.com/office/drawing/2014/main" id="{47D99590-9217-F04B-645E-AE9EED7D09BD}"/>
                  </a:ext>
                </a:extLst>
              </p:cNvPr>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p35">
                <a:extLst>
                  <a:ext uri="{FF2B5EF4-FFF2-40B4-BE49-F238E27FC236}">
                    <a16:creationId xmlns:a16="http://schemas.microsoft.com/office/drawing/2014/main" id="{293EBD3B-8894-1A49-8915-ECF1AB24026C}"/>
                  </a:ext>
                </a:extLst>
              </p:cNvPr>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177;p35">
              <a:extLst>
                <a:ext uri="{FF2B5EF4-FFF2-40B4-BE49-F238E27FC236}">
                  <a16:creationId xmlns:a16="http://schemas.microsoft.com/office/drawing/2014/main" id="{A6D7054E-E46F-4580-478E-8D866FAF8EE1}"/>
                </a:ext>
              </a:extLst>
            </p:cNvPr>
            <p:cNvSpPr/>
            <p:nvPr/>
          </p:nvSpPr>
          <p:spPr>
            <a:xfrm>
              <a:off x="6528004" y="1297239"/>
              <a:ext cx="1575522"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178;p35">
              <a:extLst>
                <a:ext uri="{FF2B5EF4-FFF2-40B4-BE49-F238E27FC236}">
                  <a16:creationId xmlns:a16="http://schemas.microsoft.com/office/drawing/2014/main" id="{375E457C-3A23-12BD-8E92-C9879B1C35C1}"/>
                </a:ext>
              </a:extLst>
            </p:cNvPr>
            <p:cNvGrpSpPr/>
            <p:nvPr/>
          </p:nvGrpSpPr>
          <p:grpSpPr>
            <a:xfrm>
              <a:off x="4641833" y="1913917"/>
              <a:ext cx="3461696" cy="1932337"/>
              <a:chOff x="9332533" y="1913917"/>
              <a:chExt cx="3461696" cy="1932337"/>
            </a:xfrm>
          </p:grpSpPr>
          <p:sp>
            <p:nvSpPr>
              <p:cNvPr id="310" name="Google Shape;179;p35">
                <a:extLst>
                  <a:ext uri="{FF2B5EF4-FFF2-40B4-BE49-F238E27FC236}">
                    <a16:creationId xmlns:a16="http://schemas.microsoft.com/office/drawing/2014/main" id="{F74E4A03-3FF8-D862-9285-D5F75921519D}"/>
                  </a:ext>
                </a:extLst>
              </p:cNvPr>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80;p35">
                <a:extLst>
                  <a:ext uri="{FF2B5EF4-FFF2-40B4-BE49-F238E27FC236}">
                    <a16:creationId xmlns:a16="http://schemas.microsoft.com/office/drawing/2014/main" id="{CB2004D4-8932-AB56-B2BD-4220B0E07982}"/>
                  </a:ext>
                </a:extLst>
              </p:cNvPr>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1;p35">
                <a:extLst>
                  <a:ext uri="{FF2B5EF4-FFF2-40B4-BE49-F238E27FC236}">
                    <a16:creationId xmlns:a16="http://schemas.microsoft.com/office/drawing/2014/main" id="{6AC462C0-3082-EC22-1722-F91B6A9544D2}"/>
                  </a:ext>
                </a:extLst>
              </p:cNvPr>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2;p35">
                <a:extLst>
                  <a:ext uri="{FF2B5EF4-FFF2-40B4-BE49-F238E27FC236}">
                    <a16:creationId xmlns:a16="http://schemas.microsoft.com/office/drawing/2014/main" id="{4D16ED35-BC24-FCFA-514B-6A9C83CBAF00}"/>
                  </a:ext>
                </a:extLst>
              </p:cNvPr>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3;p35">
                <a:extLst>
                  <a:ext uri="{FF2B5EF4-FFF2-40B4-BE49-F238E27FC236}">
                    <a16:creationId xmlns:a16="http://schemas.microsoft.com/office/drawing/2014/main" id="{23DA2245-4654-587D-27C4-6B595D9E6C3D}"/>
                  </a:ext>
                </a:extLst>
              </p:cNvPr>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84;p35">
                <a:extLst>
                  <a:ext uri="{FF2B5EF4-FFF2-40B4-BE49-F238E27FC236}">
                    <a16:creationId xmlns:a16="http://schemas.microsoft.com/office/drawing/2014/main" id="{DC731C76-8352-0FA8-42A6-3A76D60DB28B}"/>
                  </a:ext>
                </a:extLst>
              </p:cNvPr>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85;p35">
                <a:extLst>
                  <a:ext uri="{FF2B5EF4-FFF2-40B4-BE49-F238E27FC236}">
                    <a16:creationId xmlns:a16="http://schemas.microsoft.com/office/drawing/2014/main" id="{AB2AFF5B-8AA5-0148-CBF3-BAE210013F26}"/>
                  </a:ext>
                </a:extLst>
              </p:cNvPr>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6;p35">
                <a:extLst>
                  <a:ext uri="{FF2B5EF4-FFF2-40B4-BE49-F238E27FC236}">
                    <a16:creationId xmlns:a16="http://schemas.microsoft.com/office/drawing/2014/main" id="{7E3F00EA-ACF2-6B6E-FE7C-2E443B055A27}"/>
                  </a:ext>
                </a:extLst>
              </p:cNvPr>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7;p35">
                <a:extLst>
                  <a:ext uri="{FF2B5EF4-FFF2-40B4-BE49-F238E27FC236}">
                    <a16:creationId xmlns:a16="http://schemas.microsoft.com/office/drawing/2014/main" id="{DA3453CA-EE41-EBC7-B3D8-40DA3782EACF}"/>
                  </a:ext>
                </a:extLst>
              </p:cNvPr>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8;p35">
                <a:extLst>
                  <a:ext uri="{FF2B5EF4-FFF2-40B4-BE49-F238E27FC236}">
                    <a16:creationId xmlns:a16="http://schemas.microsoft.com/office/drawing/2014/main" id="{F06EA2C0-BB24-2665-BB7C-FE1E94496307}"/>
                  </a:ext>
                </a:extLst>
              </p:cNvPr>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89;p35">
                <a:extLst>
                  <a:ext uri="{FF2B5EF4-FFF2-40B4-BE49-F238E27FC236}">
                    <a16:creationId xmlns:a16="http://schemas.microsoft.com/office/drawing/2014/main" id="{B738829F-5C96-D797-A577-DC2E5BF03044}"/>
                  </a:ext>
                </a:extLst>
              </p:cNvPr>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0;p35">
                <a:extLst>
                  <a:ext uri="{FF2B5EF4-FFF2-40B4-BE49-F238E27FC236}">
                    <a16:creationId xmlns:a16="http://schemas.microsoft.com/office/drawing/2014/main" id="{F280A502-E3DD-FEB3-FB71-551B10FF8F24}"/>
                  </a:ext>
                </a:extLst>
              </p:cNvPr>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1;p35">
                <a:extLst>
                  <a:ext uri="{FF2B5EF4-FFF2-40B4-BE49-F238E27FC236}">
                    <a16:creationId xmlns:a16="http://schemas.microsoft.com/office/drawing/2014/main" id="{1EA39741-BB43-9629-4774-7DF6C3186986}"/>
                  </a:ext>
                </a:extLst>
              </p:cNvPr>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2;p35">
                <a:extLst>
                  <a:ext uri="{FF2B5EF4-FFF2-40B4-BE49-F238E27FC236}">
                    <a16:creationId xmlns:a16="http://schemas.microsoft.com/office/drawing/2014/main" id="{3A2FDBEC-8C87-E694-D6DD-14F59FBA2BA2}"/>
                  </a:ext>
                </a:extLst>
              </p:cNvPr>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3;p35">
                <a:extLst>
                  <a:ext uri="{FF2B5EF4-FFF2-40B4-BE49-F238E27FC236}">
                    <a16:creationId xmlns:a16="http://schemas.microsoft.com/office/drawing/2014/main" id="{EF186C59-DFD2-8401-0B66-400AA9725CE9}"/>
                  </a:ext>
                </a:extLst>
              </p:cNvPr>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4;p35">
                <a:extLst>
                  <a:ext uri="{FF2B5EF4-FFF2-40B4-BE49-F238E27FC236}">
                    <a16:creationId xmlns:a16="http://schemas.microsoft.com/office/drawing/2014/main" id="{4271DEF5-68D3-0E5A-8F27-6F63C46C9362}"/>
                  </a:ext>
                </a:extLst>
              </p:cNvPr>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5;p35">
                <a:extLst>
                  <a:ext uri="{FF2B5EF4-FFF2-40B4-BE49-F238E27FC236}">
                    <a16:creationId xmlns:a16="http://schemas.microsoft.com/office/drawing/2014/main" id="{9C469E32-2788-FAA8-9561-AB22B8344B66}"/>
                  </a:ext>
                </a:extLst>
              </p:cNvPr>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6;p35">
                <a:extLst>
                  <a:ext uri="{FF2B5EF4-FFF2-40B4-BE49-F238E27FC236}">
                    <a16:creationId xmlns:a16="http://schemas.microsoft.com/office/drawing/2014/main" id="{CA9F39DA-D325-47F8-F99B-EBB3157D9F51}"/>
                  </a:ext>
                </a:extLst>
              </p:cNvPr>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7;p35">
                <a:extLst>
                  <a:ext uri="{FF2B5EF4-FFF2-40B4-BE49-F238E27FC236}">
                    <a16:creationId xmlns:a16="http://schemas.microsoft.com/office/drawing/2014/main" id="{5D93B4AA-A86D-6CF7-841D-37288E634CC2}"/>
                  </a:ext>
                </a:extLst>
              </p:cNvPr>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8;p35">
                <a:extLst>
                  <a:ext uri="{FF2B5EF4-FFF2-40B4-BE49-F238E27FC236}">
                    <a16:creationId xmlns:a16="http://schemas.microsoft.com/office/drawing/2014/main" id="{A046B135-7061-EA2D-BB06-10D30E2B07B0}"/>
                  </a:ext>
                </a:extLst>
              </p:cNvPr>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9;p35">
                <a:extLst>
                  <a:ext uri="{FF2B5EF4-FFF2-40B4-BE49-F238E27FC236}">
                    <a16:creationId xmlns:a16="http://schemas.microsoft.com/office/drawing/2014/main" id="{5A8A053E-D73C-63C8-B2C9-2C5F3375811E}"/>
                  </a:ext>
                </a:extLst>
              </p:cNvPr>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0;p35">
                <a:extLst>
                  <a:ext uri="{FF2B5EF4-FFF2-40B4-BE49-F238E27FC236}">
                    <a16:creationId xmlns:a16="http://schemas.microsoft.com/office/drawing/2014/main" id="{B92E6B96-3373-AF2C-0E5C-F016C0C1A575}"/>
                  </a:ext>
                </a:extLst>
              </p:cNvPr>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1;p35">
                <a:extLst>
                  <a:ext uri="{FF2B5EF4-FFF2-40B4-BE49-F238E27FC236}">
                    <a16:creationId xmlns:a16="http://schemas.microsoft.com/office/drawing/2014/main" id="{57DA0290-653F-A1E7-AD44-AA6C6C4F12E0}"/>
                  </a:ext>
                </a:extLst>
              </p:cNvPr>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2;p35">
                <a:extLst>
                  <a:ext uri="{FF2B5EF4-FFF2-40B4-BE49-F238E27FC236}">
                    <a16:creationId xmlns:a16="http://schemas.microsoft.com/office/drawing/2014/main" id="{E5958F40-D9A7-97BA-40BB-965A371A14F9}"/>
                  </a:ext>
                </a:extLst>
              </p:cNvPr>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3;p35">
                <a:extLst>
                  <a:ext uri="{FF2B5EF4-FFF2-40B4-BE49-F238E27FC236}">
                    <a16:creationId xmlns:a16="http://schemas.microsoft.com/office/drawing/2014/main" id="{204A8EBA-BBE9-F972-6A96-7425EC8C10B6}"/>
                  </a:ext>
                </a:extLst>
              </p:cNvPr>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4;p35">
                <a:extLst>
                  <a:ext uri="{FF2B5EF4-FFF2-40B4-BE49-F238E27FC236}">
                    <a16:creationId xmlns:a16="http://schemas.microsoft.com/office/drawing/2014/main" id="{F17AE356-605A-09B5-6E63-DB9F1A1A6298}"/>
                  </a:ext>
                </a:extLst>
              </p:cNvPr>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5;p35">
                <a:extLst>
                  <a:ext uri="{FF2B5EF4-FFF2-40B4-BE49-F238E27FC236}">
                    <a16:creationId xmlns:a16="http://schemas.microsoft.com/office/drawing/2014/main" id="{25859740-C9BF-67CE-EF04-1934F1F17F00}"/>
                  </a:ext>
                </a:extLst>
              </p:cNvPr>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6;p35">
                <a:extLst>
                  <a:ext uri="{FF2B5EF4-FFF2-40B4-BE49-F238E27FC236}">
                    <a16:creationId xmlns:a16="http://schemas.microsoft.com/office/drawing/2014/main" id="{1AADC39D-7E0E-8E79-0C60-C3C3EF6AF599}"/>
                  </a:ext>
                </a:extLst>
              </p:cNvPr>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07;p35">
                <a:extLst>
                  <a:ext uri="{FF2B5EF4-FFF2-40B4-BE49-F238E27FC236}">
                    <a16:creationId xmlns:a16="http://schemas.microsoft.com/office/drawing/2014/main" id="{716D5B19-102A-410F-7D1C-6825BA80D4B8}"/>
                  </a:ext>
                </a:extLst>
              </p:cNvPr>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08;p35">
                <a:extLst>
                  <a:ext uri="{FF2B5EF4-FFF2-40B4-BE49-F238E27FC236}">
                    <a16:creationId xmlns:a16="http://schemas.microsoft.com/office/drawing/2014/main" id="{A302D47F-7E1F-2397-6BFF-5629B67D4FFF}"/>
                  </a:ext>
                </a:extLst>
              </p:cNvPr>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09;p35">
                <a:extLst>
                  <a:ext uri="{FF2B5EF4-FFF2-40B4-BE49-F238E27FC236}">
                    <a16:creationId xmlns:a16="http://schemas.microsoft.com/office/drawing/2014/main" id="{F4097417-3EAC-E5F9-3161-320986941C48}"/>
                  </a:ext>
                </a:extLst>
              </p:cNvPr>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10;p35">
                <a:extLst>
                  <a:ext uri="{FF2B5EF4-FFF2-40B4-BE49-F238E27FC236}">
                    <a16:creationId xmlns:a16="http://schemas.microsoft.com/office/drawing/2014/main" id="{4C4E9CB9-826A-1F37-B5DA-4012453A8BC5}"/>
                  </a:ext>
                </a:extLst>
              </p:cNvPr>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11;p35">
                <a:extLst>
                  <a:ext uri="{FF2B5EF4-FFF2-40B4-BE49-F238E27FC236}">
                    <a16:creationId xmlns:a16="http://schemas.microsoft.com/office/drawing/2014/main" id="{88C9792A-7FD8-B83A-E6A2-9B80006C4F46}"/>
                  </a:ext>
                </a:extLst>
              </p:cNvPr>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12;p35">
                <a:extLst>
                  <a:ext uri="{FF2B5EF4-FFF2-40B4-BE49-F238E27FC236}">
                    <a16:creationId xmlns:a16="http://schemas.microsoft.com/office/drawing/2014/main" id="{EA27DA27-18D2-74BE-CAB1-7C4BFC13308E}"/>
                  </a:ext>
                </a:extLst>
              </p:cNvPr>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13;p35">
                <a:extLst>
                  <a:ext uri="{FF2B5EF4-FFF2-40B4-BE49-F238E27FC236}">
                    <a16:creationId xmlns:a16="http://schemas.microsoft.com/office/drawing/2014/main" id="{58243D40-7799-B36E-0DDB-92C752B5CFB8}"/>
                  </a:ext>
                </a:extLst>
              </p:cNvPr>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14;p35">
                <a:extLst>
                  <a:ext uri="{FF2B5EF4-FFF2-40B4-BE49-F238E27FC236}">
                    <a16:creationId xmlns:a16="http://schemas.microsoft.com/office/drawing/2014/main" id="{63421428-3F70-8ADB-5FA0-F63375B53757}"/>
                  </a:ext>
                </a:extLst>
              </p:cNvPr>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15;p35">
                <a:extLst>
                  <a:ext uri="{FF2B5EF4-FFF2-40B4-BE49-F238E27FC236}">
                    <a16:creationId xmlns:a16="http://schemas.microsoft.com/office/drawing/2014/main" id="{201648BD-42A1-0F5B-0BDD-1BB7CC6EF29D}"/>
                  </a:ext>
                </a:extLst>
              </p:cNvPr>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16;p35">
                <a:extLst>
                  <a:ext uri="{FF2B5EF4-FFF2-40B4-BE49-F238E27FC236}">
                    <a16:creationId xmlns:a16="http://schemas.microsoft.com/office/drawing/2014/main" id="{61508B6E-9F88-4F46-A235-E6E569EF827A}"/>
                  </a:ext>
                </a:extLst>
              </p:cNvPr>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17;p35">
                <a:extLst>
                  <a:ext uri="{FF2B5EF4-FFF2-40B4-BE49-F238E27FC236}">
                    <a16:creationId xmlns:a16="http://schemas.microsoft.com/office/drawing/2014/main" id="{0DDE69DF-EDD7-2177-5CAA-0F45333BF191}"/>
                  </a:ext>
                </a:extLst>
              </p:cNvPr>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18;p35">
                <a:extLst>
                  <a:ext uri="{FF2B5EF4-FFF2-40B4-BE49-F238E27FC236}">
                    <a16:creationId xmlns:a16="http://schemas.microsoft.com/office/drawing/2014/main" id="{14D56893-D7FD-8CC7-A807-374F15F4FEC9}"/>
                  </a:ext>
                </a:extLst>
              </p:cNvPr>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19;p35">
                <a:extLst>
                  <a:ext uri="{FF2B5EF4-FFF2-40B4-BE49-F238E27FC236}">
                    <a16:creationId xmlns:a16="http://schemas.microsoft.com/office/drawing/2014/main" id="{C3E043D7-55D7-F3D6-6A93-2A832F96CA25}"/>
                  </a:ext>
                </a:extLst>
              </p:cNvPr>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20;p35">
                <a:extLst>
                  <a:ext uri="{FF2B5EF4-FFF2-40B4-BE49-F238E27FC236}">
                    <a16:creationId xmlns:a16="http://schemas.microsoft.com/office/drawing/2014/main" id="{2C7E167A-EBDC-00E7-E7CF-E9D9CDD0D84D}"/>
                  </a:ext>
                </a:extLst>
              </p:cNvPr>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21;p35">
                <a:extLst>
                  <a:ext uri="{FF2B5EF4-FFF2-40B4-BE49-F238E27FC236}">
                    <a16:creationId xmlns:a16="http://schemas.microsoft.com/office/drawing/2014/main" id="{3D0E183A-2820-C10F-7D6A-E89083F0AA37}"/>
                  </a:ext>
                </a:extLst>
              </p:cNvPr>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22;p35">
                <a:extLst>
                  <a:ext uri="{FF2B5EF4-FFF2-40B4-BE49-F238E27FC236}">
                    <a16:creationId xmlns:a16="http://schemas.microsoft.com/office/drawing/2014/main" id="{EB7C1E51-D32D-187A-DD09-08EE14B1C009}"/>
                  </a:ext>
                </a:extLst>
              </p:cNvPr>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23;p35">
                <a:extLst>
                  <a:ext uri="{FF2B5EF4-FFF2-40B4-BE49-F238E27FC236}">
                    <a16:creationId xmlns:a16="http://schemas.microsoft.com/office/drawing/2014/main" id="{4DF5D960-23A0-19AB-2A1C-D7B4AF066D44}"/>
                  </a:ext>
                </a:extLst>
              </p:cNvPr>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24;p35">
                <a:extLst>
                  <a:ext uri="{FF2B5EF4-FFF2-40B4-BE49-F238E27FC236}">
                    <a16:creationId xmlns:a16="http://schemas.microsoft.com/office/drawing/2014/main" id="{75154438-8D08-97EC-7A5E-41A1BEF9C832}"/>
                  </a:ext>
                </a:extLst>
              </p:cNvPr>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25;p35">
                <a:extLst>
                  <a:ext uri="{FF2B5EF4-FFF2-40B4-BE49-F238E27FC236}">
                    <a16:creationId xmlns:a16="http://schemas.microsoft.com/office/drawing/2014/main" id="{907F38C2-3D1A-5BFA-1BDE-C875C73471E4}"/>
                  </a:ext>
                </a:extLst>
              </p:cNvPr>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26;p35">
                <a:extLst>
                  <a:ext uri="{FF2B5EF4-FFF2-40B4-BE49-F238E27FC236}">
                    <a16:creationId xmlns:a16="http://schemas.microsoft.com/office/drawing/2014/main" id="{B4ACEDB3-493E-7683-CA71-753BAFD61B8B}"/>
                  </a:ext>
                </a:extLst>
              </p:cNvPr>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27;p35">
                <a:extLst>
                  <a:ext uri="{FF2B5EF4-FFF2-40B4-BE49-F238E27FC236}">
                    <a16:creationId xmlns:a16="http://schemas.microsoft.com/office/drawing/2014/main" id="{19C5E908-0ED5-32D3-EE8B-CC5A7C88B3BE}"/>
                  </a:ext>
                </a:extLst>
              </p:cNvPr>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28;p35">
                <a:extLst>
                  <a:ext uri="{FF2B5EF4-FFF2-40B4-BE49-F238E27FC236}">
                    <a16:creationId xmlns:a16="http://schemas.microsoft.com/office/drawing/2014/main" id="{BD8ECCC5-D017-1DC7-FD10-9196A780F678}"/>
                  </a:ext>
                </a:extLst>
              </p:cNvPr>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29;p35">
                <a:extLst>
                  <a:ext uri="{FF2B5EF4-FFF2-40B4-BE49-F238E27FC236}">
                    <a16:creationId xmlns:a16="http://schemas.microsoft.com/office/drawing/2014/main" id="{2BD9BB54-2B23-C9D5-9275-E30E16B0F933}"/>
                  </a:ext>
                </a:extLst>
              </p:cNvPr>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30;p35">
                <a:extLst>
                  <a:ext uri="{FF2B5EF4-FFF2-40B4-BE49-F238E27FC236}">
                    <a16:creationId xmlns:a16="http://schemas.microsoft.com/office/drawing/2014/main" id="{14218789-1B01-1924-AA78-A409728A40F9}"/>
                  </a:ext>
                </a:extLst>
              </p:cNvPr>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31;p35">
                <a:extLst>
                  <a:ext uri="{FF2B5EF4-FFF2-40B4-BE49-F238E27FC236}">
                    <a16:creationId xmlns:a16="http://schemas.microsoft.com/office/drawing/2014/main" id="{0A433FD3-31C5-C69D-EA0A-B16C5B1007B8}"/>
                  </a:ext>
                </a:extLst>
              </p:cNvPr>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32;p35">
                <a:extLst>
                  <a:ext uri="{FF2B5EF4-FFF2-40B4-BE49-F238E27FC236}">
                    <a16:creationId xmlns:a16="http://schemas.microsoft.com/office/drawing/2014/main" id="{BACF1A79-6FAB-579C-7572-CD4353C6DC07}"/>
                  </a:ext>
                </a:extLst>
              </p:cNvPr>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33;p35">
                <a:extLst>
                  <a:ext uri="{FF2B5EF4-FFF2-40B4-BE49-F238E27FC236}">
                    <a16:creationId xmlns:a16="http://schemas.microsoft.com/office/drawing/2014/main" id="{0FE15B5B-DAE7-BEA1-B97C-2F0678EB9934}"/>
                  </a:ext>
                </a:extLst>
              </p:cNvPr>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34;p35">
                <a:extLst>
                  <a:ext uri="{FF2B5EF4-FFF2-40B4-BE49-F238E27FC236}">
                    <a16:creationId xmlns:a16="http://schemas.microsoft.com/office/drawing/2014/main" id="{1773B30B-1062-9F0F-B82E-2C36FF0CB2DD}"/>
                  </a:ext>
                </a:extLst>
              </p:cNvPr>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35;p35">
                <a:extLst>
                  <a:ext uri="{FF2B5EF4-FFF2-40B4-BE49-F238E27FC236}">
                    <a16:creationId xmlns:a16="http://schemas.microsoft.com/office/drawing/2014/main" id="{88F0E9C3-7645-475E-E77C-3EF66860657C}"/>
                  </a:ext>
                </a:extLst>
              </p:cNvPr>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36;p35">
                <a:extLst>
                  <a:ext uri="{FF2B5EF4-FFF2-40B4-BE49-F238E27FC236}">
                    <a16:creationId xmlns:a16="http://schemas.microsoft.com/office/drawing/2014/main" id="{60292A1C-F8E6-2223-F636-AD9A5355257A}"/>
                  </a:ext>
                </a:extLst>
              </p:cNvPr>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37;p35">
                <a:extLst>
                  <a:ext uri="{FF2B5EF4-FFF2-40B4-BE49-F238E27FC236}">
                    <a16:creationId xmlns:a16="http://schemas.microsoft.com/office/drawing/2014/main" id="{50669EAB-25B9-DA08-2E21-EBA7086CF2C0}"/>
                  </a:ext>
                </a:extLst>
              </p:cNvPr>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38;p35">
                <a:extLst>
                  <a:ext uri="{FF2B5EF4-FFF2-40B4-BE49-F238E27FC236}">
                    <a16:creationId xmlns:a16="http://schemas.microsoft.com/office/drawing/2014/main" id="{C35B1C44-BFEA-720B-E545-8C98DDF3872C}"/>
                  </a:ext>
                </a:extLst>
              </p:cNvPr>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39;p35">
                <a:extLst>
                  <a:ext uri="{FF2B5EF4-FFF2-40B4-BE49-F238E27FC236}">
                    <a16:creationId xmlns:a16="http://schemas.microsoft.com/office/drawing/2014/main" id="{4F76442B-6C56-3D04-CACE-5E6A66690839}"/>
                  </a:ext>
                </a:extLst>
              </p:cNvPr>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40;p35">
                <a:extLst>
                  <a:ext uri="{FF2B5EF4-FFF2-40B4-BE49-F238E27FC236}">
                    <a16:creationId xmlns:a16="http://schemas.microsoft.com/office/drawing/2014/main" id="{ACFA9CF9-743A-652A-E59F-F36CEB81AF75}"/>
                  </a:ext>
                </a:extLst>
              </p:cNvPr>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41;p35">
                <a:extLst>
                  <a:ext uri="{FF2B5EF4-FFF2-40B4-BE49-F238E27FC236}">
                    <a16:creationId xmlns:a16="http://schemas.microsoft.com/office/drawing/2014/main" id="{C6D6CF36-8860-7CF1-5018-42DE1398A772}"/>
                  </a:ext>
                </a:extLst>
              </p:cNvPr>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42;p35">
                <a:extLst>
                  <a:ext uri="{FF2B5EF4-FFF2-40B4-BE49-F238E27FC236}">
                    <a16:creationId xmlns:a16="http://schemas.microsoft.com/office/drawing/2014/main" id="{E25F93D4-A102-7072-BDCC-12F39D243380}"/>
                  </a:ext>
                </a:extLst>
              </p:cNvPr>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43;p35">
                <a:extLst>
                  <a:ext uri="{FF2B5EF4-FFF2-40B4-BE49-F238E27FC236}">
                    <a16:creationId xmlns:a16="http://schemas.microsoft.com/office/drawing/2014/main" id="{50C80FF6-CA14-74E3-BD77-BA85817B74AA}"/>
                  </a:ext>
                </a:extLst>
              </p:cNvPr>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44;p35">
                <a:extLst>
                  <a:ext uri="{FF2B5EF4-FFF2-40B4-BE49-F238E27FC236}">
                    <a16:creationId xmlns:a16="http://schemas.microsoft.com/office/drawing/2014/main" id="{6312CD5E-3B0B-4F5A-F186-194BD0D2A55F}"/>
                  </a:ext>
                </a:extLst>
              </p:cNvPr>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45;p35">
                <a:extLst>
                  <a:ext uri="{FF2B5EF4-FFF2-40B4-BE49-F238E27FC236}">
                    <a16:creationId xmlns:a16="http://schemas.microsoft.com/office/drawing/2014/main" id="{A0EEF3E0-2EBE-D16E-ED52-4F961D967FDB}"/>
                  </a:ext>
                </a:extLst>
              </p:cNvPr>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46;p35">
                <a:extLst>
                  <a:ext uri="{FF2B5EF4-FFF2-40B4-BE49-F238E27FC236}">
                    <a16:creationId xmlns:a16="http://schemas.microsoft.com/office/drawing/2014/main" id="{D314D7C0-95E3-2913-4D77-1C1C24C3C7DB}"/>
                  </a:ext>
                </a:extLst>
              </p:cNvPr>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1212225" y="350897"/>
            <a:ext cx="28080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1.MỞ ĐẦU</a:t>
            </a:r>
            <a:endParaRPr b="1" dirty="0">
              <a:solidFill>
                <a:srgbClr val="FFFF00"/>
              </a:solidFill>
              <a:latin typeface="Roboto" panose="02000000000000000000" pitchFamily="2" charset="0"/>
              <a:ea typeface="Roboto" panose="02000000000000000000" pitchFamily="2" charset="0"/>
            </a:endParaRPr>
          </a:p>
        </p:txBody>
      </p:sp>
      <p:sp>
        <p:nvSpPr>
          <p:cNvPr id="17" name="Google Shape;171;p35">
            <a:extLst>
              <a:ext uri="{FF2B5EF4-FFF2-40B4-BE49-F238E27FC236}">
                <a16:creationId xmlns:a16="http://schemas.microsoft.com/office/drawing/2014/main" id="{7046B84A-FDF8-B4C0-8481-6566ED48A627}"/>
              </a:ext>
            </a:extLst>
          </p:cNvPr>
          <p:cNvSpPr txBox="1">
            <a:spLocks/>
          </p:cNvSpPr>
          <p:nvPr/>
        </p:nvSpPr>
        <p:spPr>
          <a:xfrm>
            <a:off x="627529" y="897447"/>
            <a:ext cx="5465828" cy="3970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457200" marR="0" indent="457200" algn="just">
              <a:lnSpc>
                <a:spcPct val="150000"/>
              </a:lnSpc>
              <a:spcBef>
                <a:spcPts val="0"/>
              </a:spcBef>
              <a:spcAft>
                <a:spcPts val="0"/>
              </a:spcAft>
            </a:pPr>
            <a:r>
              <a:rPr lang="en-US" sz="1800" dirty="0" err="1">
                <a:latin typeface="Roboto" panose="02000000000000000000" pitchFamily="2" charset="0"/>
                <a:ea typeface="Roboto" panose="02000000000000000000" pitchFamily="2" charset="0"/>
              </a:rPr>
              <a:t>Hiện</a:t>
            </a:r>
            <a:r>
              <a:rPr lang="en-US" sz="1800" dirty="0">
                <a:latin typeface="Roboto" panose="02000000000000000000" pitchFamily="2" charset="0"/>
                <a:ea typeface="Roboto" panose="02000000000000000000" pitchFamily="2" charset="0"/>
              </a:rPr>
              <a:t> nay,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tiến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phát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triển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ngày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mạnh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mẽ</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được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ứng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dụng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ngày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nhiều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lĩnh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vực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kinh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tế</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xuất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cũng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như</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đời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sống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thường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nhật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con </a:t>
            </a:r>
            <a:r>
              <a:rPr lang="en-US" sz="1800" dirty="0" err="1">
                <a:latin typeface="Roboto" panose="02000000000000000000" pitchFamily="2" charset="0"/>
                <a:ea typeface="Roboto" panose="02000000000000000000" pitchFamily="2" charset="0"/>
              </a:rPr>
              <a:t>người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Một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điểm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tiêu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biểu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trong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việc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phát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triển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đó</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phải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kể</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đến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việc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ứng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dụng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thông</a:t>
            </a:r>
            <a:r>
              <a:rPr lang="en-US" sz="1800" dirty="0">
                <a:latin typeface="Roboto" panose="02000000000000000000" pitchFamily="2" charset="0"/>
                <a:ea typeface="Roboto" panose="02000000000000000000" pitchFamily="2" charset="0"/>
              </a:rPr>
              <a:t> tin </a:t>
            </a:r>
            <a:r>
              <a:rPr lang="en-US" sz="1800" dirty="0" err="1">
                <a:latin typeface="Roboto" panose="02000000000000000000" pitchFamily="2" charset="0"/>
                <a:ea typeface="Roboto" panose="02000000000000000000" pitchFamily="2" charset="0"/>
              </a:rPr>
              <a:t>vào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hầu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khắp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hoạt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động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Nhờ</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đó</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việc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được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thực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hiện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nhanh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chính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xác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đạt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kết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quả</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cao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rất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nhiều</a:t>
            </a:r>
            <a:r>
              <a:rPr lang="en-US" sz="1800" dirty="0">
                <a:latin typeface="Roboto" panose="02000000000000000000" pitchFamily="2" charset="0"/>
                <a:ea typeface="Roboto" panose="02000000000000000000" pitchFamily="2" charset="0"/>
              </a:rPr>
              <a:t>.</a:t>
            </a:r>
          </a:p>
          <a:p>
            <a:pPr marL="0" indent="0" algn="just">
              <a:lnSpc>
                <a:spcPct val="150000"/>
              </a:lnSpc>
            </a:pPr>
            <a:endParaRPr lang="en-US" sz="1800" dirty="0">
              <a:latin typeface="Roboto" panose="02000000000000000000" pitchFamily="2" charset="0"/>
              <a:ea typeface="Roboto" panose="02000000000000000000" pitchFamily="2" charset="0"/>
            </a:endParaRPr>
          </a:p>
        </p:txBody>
      </p:sp>
      <p:grpSp>
        <p:nvGrpSpPr>
          <p:cNvPr id="18" name="Google Shape;172;p35">
            <a:extLst>
              <a:ext uri="{FF2B5EF4-FFF2-40B4-BE49-F238E27FC236}">
                <a16:creationId xmlns:a16="http://schemas.microsoft.com/office/drawing/2014/main" id="{50B54D3A-6434-1EB4-D09E-A8CE827BD37A}"/>
              </a:ext>
            </a:extLst>
          </p:cNvPr>
          <p:cNvGrpSpPr/>
          <p:nvPr/>
        </p:nvGrpSpPr>
        <p:grpSpPr>
          <a:xfrm>
            <a:off x="6307392" y="1658376"/>
            <a:ext cx="2008179" cy="1866961"/>
            <a:chOff x="4641833" y="938585"/>
            <a:chExt cx="3538546" cy="3266322"/>
          </a:xfrm>
        </p:grpSpPr>
        <p:grpSp>
          <p:nvGrpSpPr>
            <p:cNvPr id="19" name="Google Shape;173;p35">
              <a:extLst>
                <a:ext uri="{FF2B5EF4-FFF2-40B4-BE49-F238E27FC236}">
                  <a16:creationId xmlns:a16="http://schemas.microsoft.com/office/drawing/2014/main" id="{4CE36B30-AD4A-49EF-CA6F-CA9977B80190}"/>
                </a:ext>
              </a:extLst>
            </p:cNvPr>
            <p:cNvGrpSpPr/>
            <p:nvPr/>
          </p:nvGrpSpPr>
          <p:grpSpPr>
            <a:xfrm>
              <a:off x="6451155" y="938585"/>
              <a:ext cx="1729224" cy="3266322"/>
              <a:chOff x="6451155" y="938585"/>
              <a:chExt cx="1729224" cy="3266322"/>
            </a:xfrm>
          </p:grpSpPr>
          <p:sp>
            <p:nvSpPr>
              <p:cNvPr id="335" name="Google Shape;174;p35">
                <a:extLst>
                  <a:ext uri="{FF2B5EF4-FFF2-40B4-BE49-F238E27FC236}">
                    <a16:creationId xmlns:a16="http://schemas.microsoft.com/office/drawing/2014/main" id="{CCAFA375-A752-327A-A163-6C5B925003D4}"/>
                  </a:ext>
                </a:extLst>
              </p:cNvPr>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5;p35">
                <a:extLst>
                  <a:ext uri="{FF2B5EF4-FFF2-40B4-BE49-F238E27FC236}">
                    <a16:creationId xmlns:a16="http://schemas.microsoft.com/office/drawing/2014/main" id="{DC573391-E629-52A8-617B-77CF2E2ADC16}"/>
                  </a:ext>
                </a:extLst>
              </p:cNvPr>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6;p35">
                <a:extLst>
                  <a:ext uri="{FF2B5EF4-FFF2-40B4-BE49-F238E27FC236}">
                    <a16:creationId xmlns:a16="http://schemas.microsoft.com/office/drawing/2014/main" id="{F941C8F5-5CFA-6B57-89AE-10C4233C2ABD}"/>
                  </a:ext>
                </a:extLst>
              </p:cNvPr>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7;p35">
              <a:extLst>
                <a:ext uri="{FF2B5EF4-FFF2-40B4-BE49-F238E27FC236}">
                  <a16:creationId xmlns:a16="http://schemas.microsoft.com/office/drawing/2014/main" id="{032D6F2A-2A3E-B1C9-3B1F-6659174C9F82}"/>
                </a:ext>
              </a:extLst>
            </p:cNvPr>
            <p:cNvSpPr/>
            <p:nvPr/>
          </p:nvSpPr>
          <p:spPr>
            <a:xfrm>
              <a:off x="6528005" y="1297238"/>
              <a:ext cx="1575523"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78;p35">
              <a:extLst>
                <a:ext uri="{FF2B5EF4-FFF2-40B4-BE49-F238E27FC236}">
                  <a16:creationId xmlns:a16="http://schemas.microsoft.com/office/drawing/2014/main" id="{40EB32A5-BFF3-B723-AC3A-23CA1B2C11FB}"/>
                </a:ext>
              </a:extLst>
            </p:cNvPr>
            <p:cNvGrpSpPr/>
            <p:nvPr/>
          </p:nvGrpSpPr>
          <p:grpSpPr>
            <a:xfrm>
              <a:off x="4641833" y="1913917"/>
              <a:ext cx="3461696" cy="1932337"/>
              <a:chOff x="9332533" y="1913917"/>
              <a:chExt cx="3461696" cy="1932337"/>
            </a:xfrm>
          </p:grpSpPr>
          <p:sp>
            <p:nvSpPr>
              <p:cNvPr id="22" name="Google Shape;179;p35">
                <a:extLst>
                  <a:ext uri="{FF2B5EF4-FFF2-40B4-BE49-F238E27FC236}">
                    <a16:creationId xmlns:a16="http://schemas.microsoft.com/office/drawing/2014/main" id="{610D03F5-C57B-0C71-8C0F-E99FE2B88DBC}"/>
                  </a:ext>
                </a:extLst>
              </p:cNvPr>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p35">
                <a:extLst>
                  <a:ext uri="{FF2B5EF4-FFF2-40B4-BE49-F238E27FC236}">
                    <a16:creationId xmlns:a16="http://schemas.microsoft.com/office/drawing/2014/main" id="{D44E2FCE-9157-7571-BA37-BDD1EDF0956B}"/>
                  </a:ext>
                </a:extLst>
              </p:cNvPr>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1;p35">
                <a:extLst>
                  <a:ext uri="{FF2B5EF4-FFF2-40B4-BE49-F238E27FC236}">
                    <a16:creationId xmlns:a16="http://schemas.microsoft.com/office/drawing/2014/main" id="{BA890455-C412-81C0-C973-7F12E9D6AE15}"/>
                  </a:ext>
                </a:extLst>
              </p:cNvPr>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2;p35">
                <a:extLst>
                  <a:ext uri="{FF2B5EF4-FFF2-40B4-BE49-F238E27FC236}">
                    <a16:creationId xmlns:a16="http://schemas.microsoft.com/office/drawing/2014/main" id="{C42668CA-8EA9-9EF3-FDA2-A3CB69802BA0}"/>
                  </a:ext>
                </a:extLst>
              </p:cNvPr>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p35">
                <a:extLst>
                  <a:ext uri="{FF2B5EF4-FFF2-40B4-BE49-F238E27FC236}">
                    <a16:creationId xmlns:a16="http://schemas.microsoft.com/office/drawing/2014/main" id="{BBD44080-829B-EDE6-E0D1-D74EFBA98EA9}"/>
                  </a:ext>
                </a:extLst>
              </p:cNvPr>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p35">
                <a:extLst>
                  <a:ext uri="{FF2B5EF4-FFF2-40B4-BE49-F238E27FC236}">
                    <a16:creationId xmlns:a16="http://schemas.microsoft.com/office/drawing/2014/main" id="{B5DBC934-3DDB-BD06-E677-66226B8AAD7F}"/>
                  </a:ext>
                </a:extLst>
              </p:cNvPr>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5;p35">
                <a:extLst>
                  <a:ext uri="{FF2B5EF4-FFF2-40B4-BE49-F238E27FC236}">
                    <a16:creationId xmlns:a16="http://schemas.microsoft.com/office/drawing/2014/main" id="{3852D971-7806-251B-2741-5E3433ECDEAE}"/>
                  </a:ext>
                </a:extLst>
              </p:cNvPr>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p35">
                <a:extLst>
                  <a:ext uri="{FF2B5EF4-FFF2-40B4-BE49-F238E27FC236}">
                    <a16:creationId xmlns:a16="http://schemas.microsoft.com/office/drawing/2014/main" id="{DB9C14DF-D7B1-4C22-38A6-82A64935F997}"/>
                  </a:ext>
                </a:extLst>
              </p:cNvPr>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p35">
                <a:extLst>
                  <a:ext uri="{FF2B5EF4-FFF2-40B4-BE49-F238E27FC236}">
                    <a16:creationId xmlns:a16="http://schemas.microsoft.com/office/drawing/2014/main" id="{81F455C6-D04D-201C-E3B1-EC8EFE62138C}"/>
                  </a:ext>
                </a:extLst>
              </p:cNvPr>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8;p35">
                <a:extLst>
                  <a:ext uri="{FF2B5EF4-FFF2-40B4-BE49-F238E27FC236}">
                    <a16:creationId xmlns:a16="http://schemas.microsoft.com/office/drawing/2014/main" id="{62F84443-D9AB-D8D7-F8F7-03722EBA3C1B}"/>
                  </a:ext>
                </a:extLst>
              </p:cNvPr>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89;p35">
                <a:extLst>
                  <a:ext uri="{FF2B5EF4-FFF2-40B4-BE49-F238E27FC236}">
                    <a16:creationId xmlns:a16="http://schemas.microsoft.com/office/drawing/2014/main" id="{BF70F0DB-D4C0-7B59-3ED5-3B8D3D83BDC5}"/>
                  </a:ext>
                </a:extLst>
              </p:cNvPr>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0;p35">
                <a:extLst>
                  <a:ext uri="{FF2B5EF4-FFF2-40B4-BE49-F238E27FC236}">
                    <a16:creationId xmlns:a16="http://schemas.microsoft.com/office/drawing/2014/main" id="{2522A41E-38FF-FF36-7FF8-CA30A97DF463}"/>
                  </a:ext>
                </a:extLst>
              </p:cNvPr>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1;p35">
                <a:extLst>
                  <a:ext uri="{FF2B5EF4-FFF2-40B4-BE49-F238E27FC236}">
                    <a16:creationId xmlns:a16="http://schemas.microsoft.com/office/drawing/2014/main" id="{C52FEBAB-ACF3-073B-99C7-8E7EEE73A182}"/>
                  </a:ext>
                </a:extLst>
              </p:cNvPr>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2;p35">
                <a:extLst>
                  <a:ext uri="{FF2B5EF4-FFF2-40B4-BE49-F238E27FC236}">
                    <a16:creationId xmlns:a16="http://schemas.microsoft.com/office/drawing/2014/main" id="{2236998D-49F0-7F3D-EBB7-766492D9A140}"/>
                  </a:ext>
                </a:extLst>
              </p:cNvPr>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3;p35">
                <a:extLst>
                  <a:ext uri="{FF2B5EF4-FFF2-40B4-BE49-F238E27FC236}">
                    <a16:creationId xmlns:a16="http://schemas.microsoft.com/office/drawing/2014/main" id="{6005859A-3DDE-0BE5-EE04-DD3BA941D1F0}"/>
                  </a:ext>
                </a:extLst>
              </p:cNvPr>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4;p35">
                <a:extLst>
                  <a:ext uri="{FF2B5EF4-FFF2-40B4-BE49-F238E27FC236}">
                    <a16:creationId xmlns:a16="http://schemas.microsoft.com/office/drawing/2014/main" id="{60F127CC-70FA-2BBD-F5B0-BE4C045B4E48}"/>
                  </a:ext>
                </a:extLst>
              </p:cNvPr>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5;p35">
                <a:extLst>
                  <a:ext uri="{FF2B5EF4-FFF2-40B4-BE49-F238E27FC236}">
                    <a16:creationId xmlns:a16="http://schemas.microsoft.com/office/drawing/2014/main" id="{1CAC5704-B1A4-6B8E-F39A-417B21BAEC9B}"/>
                  </a:ext>
                </a:extLst>
              </p:cNvPr>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6;p35">
                <a:extLst>
                  <a:ext uri="{FF2B5EF4-FFF2-40B4-BE49-F238E27FC236}">
                    <a16:creationId xmlns:a16="http://schemas.microsoft.com/office/drawing/2014/main" id="{436F48B4-C6EE-F1EA-22BA-CAD2DA460281}"/>
                  </a:ext>
                </a:extLst>
              </p:cNvPr>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7;p35">
                <a:extLst>
                  <a:ext uri="{FF2B5EF4-FFF2-40B4-BE49-F238E27FC236}">
                    <a16:creationId xmlns:a16="http://schemas.microsoft.com/office/drawing/2014/main" id="{8D15BA9D-A4A0-542E-09FC-286686BA0A84}"/>
                  </a:ext>
                </a:extLst>
              </p:cNvPr>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8;p35">
                <a:extLst>
                  <a:ext uri="{FF2B5EF4-FFF2-40B4-BE49-F238E27FC236}">
                    <a16:creationId xmlns:a16="http://schemas.microsoft.com/office/drawing/2014/main" id="{4B2F6ED4-9E02-59B4-9503-EE449AC51753}"/>
                  </a:ext>
                </a:extLst>
              </p:cNvPr>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99;p35">
                <a:extLst>
                  <a:ext uri="{FF2B5EF4-FFF2-40B4-BE49-F238E27FC236}">
                    <a16:creationId xmlns:a16="http://schemas.microsoft.com/office/drawing/2014/main" id="{BB6DB8D5-0247-AB9D-AC1E-6832A8828671}"/>
                  </a:ext>
                </a:extLst>
              </p:cNvPr>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0;p35">
                <a:extLst>
                  <a:ext uri="{FF2B5EF4-FFF2-40B4-BE49-F238E27FC236}">
                    <a16:creationId xmlns:a16="http://schemas.microsoft.com/office/drawing/2014/main" id="{044E68E5-6AB6-1E25-DBC8-A194D45F842C}"/>
                  </a:ext>
                </a:extLst>
              </p:cNvPr>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p35">
                <a:extLst>
                  <a:ext uri="{FF2B5EF4-FFF2-40B4-BE49-F238E27FC236}">
                    <a16:creationId xmlns:a16="http://schemas.microsoft.com/office/drawing/2014/main" id="{6FE7691F-4DD0-120E-6F36-2767BA9367DB}"/>
                  </a:ext>
                </a:extLst>
              </p:cNvPr>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2;p35">
                <a:extLst>
                  <a:ext uri="{FF2B5EF4-FFF2-40B4-BE49-F238E27FC236}">
                    <a16:creationId xmlns:a16="http://schemas.microsoft.com/office/drawing/2014/main" id="{50740CC0-E486-0047-CC7B-331DBCF5F2E4}"/>
                  </a:ext>
                </a:extLst>
              </p:cNvPr>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3;p35">
                <a:extLst>
                  <a:ext uri="{FF2B5EF4-FFF2-40B4-BE49-F238E27FC236}">
                    <a16:creationId xmlns:a16="http://schemas.microsoft.com/office/drawing/2014/main" id="{E84631AC-5EE4-221D-5FCC-B2B5F0F40A3C}"/>
                  </a:ext>
                </a:extLst>
              </p:cNvPr>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4;p35">
                <a:extLst>
                  <a:ext uri="{FF2B5EF4-FFF2-40B4-BE49-F238E27FC236}">
                    <a16:creationId xmlns:a16="http://schemas.microsoft.com/office/drawing/2014/main" id="{3CDA6A64-B700-FB0E-6E51-156B3D144825}"/>
                  </a:ext>
                </a:extLst>
              </p:cNvPr>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5;p35">
                <a:extLst>
                  <a:ext uri="{FF2B5EF4-FFF2-40B4-BE49-F238E27FC236}">
                    <a16:creationId xmlns:a16="http://schemas.microsoft.com/office/drawing/2014/main" id="{202FB723-AEC6-6A68-0E26-3090B0C71C6B}"/>
                  </a:ext>
                </a:extLst>
              </p:cNvPr>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6;p35">
                <a:extLst>
                  <a:ext uri="{FF2B5EF4-FFF2-40B4-BE49-F238E27FC236}">
                    <a16:creationId xmlns:a16="http://schemas.microsoft.com/office/drawing/2014/main" id="{D6FD9E76-0C9E-CDD4-74F2-9EDF49C2F629}"/>
                  </a:ext>
                </a:extLst>
              </p:cNvPr>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7;p35">
                <a:extLst>
                  <a:ext uri="{FF2B5EF4-FFF2-40B4-BE49-F238E27FC236}">
                    <a16:creationId xmlns:a16="http://schemas.microsoft.com/office/drawing/2014/main" id="{FC3CA2CC-2C0D-16F9-4B36-D55EBE27DC4D}"/>
                  </a:ext>
                </a:extLst>
              </p:cNvPr>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8;p35">
                <a:extLst>
                  <a:ext uri="{FF2B5EF4-FFF2-40B4-BE49-F238E27FC236}">
                    <a16:creationId xmlns:a16="http://schemas.microsoft.com/office/drawing/2014/main" id="{2CD228E4-7114-2DDA-BEC5-6FFA661CE112}"/>
                  </a:ext>
                </a:extLst>
              </p:cNvPr>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9;p35">
                <a:extLst>
                  <a:ext uri="{FF2B5EF4-FFF2-40B4-BE49-F238E27FC236}">
                    <a16:creationId xmlns:a16="http://schemas.microsoft.com/office/drawing/2014/main" id="{6152791F-21C8-DA08-99AF-C9980E3D5632}"/>
                  </a:ext>
                </a:extLst>
              </p:cNvPr>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0;p35">
                <a:extLst>
                  <a:ext uri="{FF2B5EF4-FFF2-40B4-BE49-F238E27FC236}">
                    <a16:creationId xmlns:a16="http://schemas.microsoft.com/office/drawing/2014/main" id="{E1DFA8BD-6CE5-02A5-7A9B-3CECFBB213C7}"/>
                  </a:ext>
                </a:extLst>
              </p:cNvPr>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1;p35">
                <a:extLst>
                  <a:ext uri="{FF2B5EF4-FFF2-40B4-BE49-F238E27FC236}">
                    <a16:creationId xmlns:a16="http://schemas.microsoft.com/office/drawing/2014/main" id="{7BAE31F0-189C-7A9F-ED6C-DCC3DDE544F8}"/>
                  </a:ext>
                </a:extLst>
              </p:cNvPr>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2;p35">
                <a:extLst>
                  <a:ext uri="{FF2B5EF4-FFF2-40B4-BE49-F238E27FC236}">
                    <a16:creationId xmlns:a16="http://schemas.microsoft.com/office/drawing/2014/main" id="{4C97F4CB-1A20-0B1E-D567-A59F51E75273}"/>
                  </a:ext>
                </a:extLst>
              </p:cNvPr>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13;p35">
                <a:extLst>
                  <a:ext uri="{FF2B5EF4-FFF2-40B4-BE49-F238E27FC236}">
                    <a16:creationId xmlns:a16="http://schemas.microsoft.com/office/drawing/2014/main" id="{18BE7EFF-65F5-E305-99FE-EF8CBBC40454}"/>
                  </a:ext>
                </a:extLst>
              </p:cNvPr>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14;p35">
                <a:extLst>
                  <a:ext uri="{FF2B5EF4-FFF2-40B4-BE49-F238E27FC236}">
                    <a16:creationId xmlns:a16="http://schemas.microsoft.com/office/drawing/2014/main" id="{322DEB65-4EA9-DB99-EFA1-64AE3BF66E01}"/>
                  </a:ext>
                </a:extLst>
              </p:cNvPr>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5;p35">
                <a:extLst>
                  <a:ext uri="{FF2B5EF4-FFF2-40B4-BE49-F238E27FC236}">
                    <a16:creationId xmlns:a16="http://schemas.microsoft.com/office/drawing/2014/main" id="{23AE0442-2643-D603-A71C-DEA425A3886E}"/>
                  </a:ext>
                </a:extLst>
              </p:cNvPr>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6;p35">
                <a:extLst>
                  <a:ext uri="{FF2B5EF4-FFF2-40B4-BE49-F238E27FC236}">
                    <a16:creationId xmlns:a16="http://schemas.microsoft.com/office/drawing/2014/main" id="{CB2F8E1C-ED60-7BB9-1650-CDA19CCFBB6E}"/>
                  </a:ext>
                </a:extLst>
              </p:cNvPr>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7;p35">
                <a:extLst>
                  <a:ext uri="{FF2B5EF4-FFF2-40B4-BE49-F238E27FC236}">
                    <a16:creationId xmlns:a16="http://schemas.microsoft.com/office/drawing/2014/main" id="{964D3562-E0D0-E81F-938C-AA288D4D7A8A}"/>
                  </a:ext>
                </a:extLst>
              </p:cNvPr>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18;p35">
                <a:extLst>
                  <a:ext uri="{FF2B5EF4-FFF2-40B4-BE49-F238E27FC236}">
                    <a16:creationId xmlns:a16="http://schemas.microsoft.com/office/drawing/2014/main" id="{C6E63F96-DB09-8F1F-8567-33D205A80653}"/>
                  </a:ext>
                </a:extLst>
              </p:cNvPr>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19;p35">
                <a:extLst>
                  <a:ext uri="{FF2B5EF4-FFF2-40B4-BE49-F238E27FC236}">
                    <a16:creationId xmlns:a16="http://schemas.microsoft.com/office/drawing/2014/main" id="{77931D90-9C07-5772-51E9-600B7950817E}"/>
                  </a:ext>
                </a:extLst>
              </p:cNvPr>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20;p35">
                <a:extLst>
                  <a:ext uri="{FF2B5EF4-FFF2-40B4-BE49-F238E27FC236}">
                    <a16:creationId xmlns:a16="http://schemas.microsoft.com/office/drawing/2014/main" id="{315FB70B-5DDE-2B13-6CCC-DA5C4819DC31}"/>
                  </a:ext>
                </a:extLst>
              </p:cNvPr>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21;p35">
                <a:extLst>
                  <a:ext uri="{FF2B5EF4-FFF2-40B4-BE49-F238E27FC236}">
                    <a16:creationId xmlns:a16="http://schemas.microsoft.com/office/drawing/2014/main" id="{D539B764-15A2-A3CD-5FA6-9D1D6FA40AAF}"/>
                  </a:ext>
                </a:extLst>
              </p:cNvPr>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22;p35">
                <a:extLst>
                  <a:ext uri="{FF2B5EF4-FFF2-40B4-BE49-F238E27FC236}">
                    <a16:creationId xmlns:a16="http://schemas.microsoft.com/office/drawing/2014/main" id="{6A396CCC-3427-AE04-F393-3D377E2CBED4}"/>
                  </a:ext>
                </a:extLst>
              </p:cNvPr>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23;p35">
                <a:extLst>
                  <a:ext uri="{FF2B5EF4-FFF2-40B4-BE49-F238E27FC236}">
                    <a16:creationId xmlns:a16="http://schemas.microsoft.com/office/drawing/2014/main" id="{74C6F010-F764-57CF-B8B5-A63142A64E18}"/>
                  </a:ext>
                </a:extLst>
              </p:cNvPr>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24;p35">
                <a:extLst>
                  <a:ext uri="{FF2B5EF4-FFF2-40B4-BE49-F238E27FC236}">
                    <a16:creationId xmlns:a16="http://schemas.microsoft.com/office/drawing/2014/main" id="{F7D27B5E-0DDB-61AA-1BA6-6012D1664EEB}"/>
                  </a:ext>
                </a:extLst>
              </p:cNvPr>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25;p35">
                <a:extLst>
                  <a:ext uri="{FF2B5EF4-FFF2-40B4-BE49-F238E27FC236}">
                    <a16:creationId xmlns:a16="http://schemas.microsoft.com/office/drawing/2014/main" id="{A9EAEE71-FBAB-C651-A3C0-FE1DF7EF36CD}"/>
                  </a:ext>
                </a:extLst>
              </p:cNvPr>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26;p35">
                <a:extLst>
                  <a:ext uri="{FF2B5EF4-FFF2-40B4-BE49-F238E27FC236}">
                    <a16:creationId xmlns:a16="http://schemas.microsoft.com/office/drawing/2014/main" id="{C0A35446-1F84-EFB6-8888-0D06A91E9BB6}"/>
                  </a:ext>
                </a:extLst>
              </p:cNvPr>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27;p35">
                <a:extLst>
                  <a:ext uri="{FF2B5EF4-FFF2-40B4-BE49-F238E27FC236}">
                    <a16:creationId xmlns:a16="http://schemas.microsoft.com/office/drawing/2014/main" id="{0DC9FE04-7A3B-2748-0247-97AB7110C9B7}"/>
                  </a:ext>
                </a:extLst>
              </p:cNvPr>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28;p35">
                <a:extLst>
                  <a:ext uri="{FF2B5EF4-FFF2-40B4-BE49-F238E27FC236}">
                    <a16:creationId xmlns:a16="http://schemas.microsoft.com/office/drawing/2014/main" id="{A467E40E-DF36-9F02-CA01-D701C22E9E69}"/>
                  </a:ext>
                </a:extLst>
              </p:cNvPr>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29;p35">
                <a:extLst>
                  <a:ext uri="{FF2B5EF4-FFF2-40B4-BE49-F238E27FC236}">
                    <a16:creationId xmlns:a16="http://schemas.microsoft.com/office/drawing/2014/main" id="{C64A940E-3C75-01E1-3C64-2479B668F4EB}"/>
                  </a:ext>
                </a:extLst>
              </p:cNvPr>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30;p35">
                <a:extLst>
                  <a:ext uri="{FF2B5EF4-FFF2-40B4-BE49-F238E27FC236}">
                    <a16:creationId xmlns:a16="http://schemas.microsoft.com/office/drawing/2014/main" id="{3E486F2D-A23C-85D6-BFCF-4B846AB6F39E}"/>
                  </a:ext>
                </a:extLst>
              </p:cNvPr>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1;p35">
                <a:extLst>
                  <a:ext uri="{FF2B5EF4-FFF2-40B4-BE49-F238E27FC236}">
                    <a16:creationId xmlns:a16="http://schemas.microsoft.com/office/drawing/2014/main" id="{FF6F8DD9-5736-FFB2-2BEB-101072BCA2FA}"/>
                  </a:ext>
                </a:extLst>
              </p:cNvPr>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32;p35">
                <a:extLst>
                  <a:ext uri="{FF2B5EF4-FFF2-40B4-BE49-F238E27FC236}">
                    <a16:creationId xmlns:a16="http://schemas.microsoft.com/office/drawing/2014/main" id="{F9996B6D-334D-94FC-9176-9D3F2A94C30B}"/>
                  </a:ext>
                </a:extLst>
              </p:cNvPr>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33;p35">
                <a:extLst>
                  <a:ext uri="{FF2B5EF4-FFF2-40B4-BE49-F238E27FC236}">
                    <a16:creationId xmlns:a16="http://schemas.microsoft.com/office/drawing/2014/main" id="{0390C760-E2DD-6636-34A0-35C2B2D030B0}"/>
                  </a:ext>
                </a:extLst>
              </p:cNvPr>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34;p35">
                <a:extLst>
                  <a:ext uri="{FF2B5EF4-FFF2-40B4-BE49-F238E27FC236}">
                    <a16:creationId xmlns:a16="http://schemas.microsoft.com/office/drawing/2014/main" id="{533658AB-D46B-6A99-D925-5A4349A077E4}"/>
                  </a:ext>
                </a:extLst>
              </p:cNvPr>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5;p35">
                <a:extLst>
                  <a:ext uri="{FF2B5EF4-FFF2-40B4-BE49-F238E27FC236}">
                    <a16:creationId xmlns:a16="http://schemas.microsoft.com/office/drawing/2014/main" id="{D50B32EA-0AA2-052C-EFDD-5155CEAAC6C8}"/>
                  </a:ext>
                </a:extLst>
              </p:cNvPr>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36;p35">
                <a:extLst>
                  <a:ext uri="{FF2B5EF4-FFF2-40B4-BE49-F238E27FC236}">
                    <a16:creationId xmlns:a16="http://schemas.microsoft.com/office/drawing/2014/main" id="{E9B64806-8986-11E3-040B-E6978F1EDC0D}"/>
                  </a:ext>
                </a:extLst>
              </p:cNvPr>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37;p35">
                <a:extLst>
                  <a:ext uri="{FF2B5EF4-FFF2-40B4-BE49-F238E27FC236}">
                    <a16:creationId xmlns:a16="http://schemas.microsoft.com/office/drawing/2014/main" id="{5C5EDDD2-F23C-609D-576C-22598DC7794C}"/>
                  </a:ext>
                </a:extLst>
              </p:cNvPr>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38;p35">
                <a:extLst>
                  <a:ext uri="{FF2B5EF4-FFF2-40B4-BE49-F238E27FC236}">
                    <a16:creationId xmlns:a16="http://schemas.microsoft.com/office/drawing/2014/main" id="{0C5E0539-6F8B-91FF-B73D-67BA960969B7}"/>
                  </a:ext>
                </a:extLst>
              </p:cNvPr>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39;p35">
                <a:extLst>
                  <a:ext uri="{FF2B5EF4-FFF2-40B4-BE49-F238E27FC236}">
                    <a16:creationId xmlns:a16="http://schemas.microsoft.com/office/drawing/2014/main" id="{7AC2E83E-9EF1-3B48-B275-E228C7C3D229}"/>
                  </a:ext>
                </a:extLst>
              </p:cNvPr>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40;p35">
                <a:extLst>
                  <a:ext uri="{FF2B5EF4-FFF2-40B4-BE49-F238E27FC236}">
                    <a16:creationId xmlns:a16="http://schemas.microsoft.com/office/drawing/2014/main" id="{A9ACBCB2-EB5E-7FAB-93EC-EA29B81E09CE}"/>
                  </a:ext>
                </a:extLst>
              </p:cNvPr>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41;p35">
                <a:extLst>
                  <a:ext uri="{FF2B5EF4-FFF2-40B4-BE49-F238E27FC236}">
                    <a16:creationId xmlns:a16="http://schemas.microsoft.com/office/drawing/2014/main" id="{A8611DEF-42A2-1129-9455-3CF73F00172F}"/>
                  </a:ext>
                </a:extLst>
              </p:cNvPr>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42;p35">
                <a:extLst>
                  <a:ext uri="{FF2B5EF4-FFF2-40B4-BE49-F238E27FC236}">
                    <a16:creationId xmlns:a16="http://schemas.microsoft.com/office/drawing/2014/main" id="{6F9EB8C3-AAD0-9331-49FC-AF2AC831A8DF}"/>
                  </a:ext>
                </a:extLst>
              </p:cNvPr>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43;p35">
                <a:extLst>
                  <a:ext uri="{FF2B5EF4-FFF2-40B4-BE49-F238E27FC236}">
                    <a16:creationId xmlns:a16="http://schemas.microsoft.com/office/drawing/2014/main" id="{33CDF9E2-A104-392E-3E3D-ED11A16DD80D}"/>
                  </a:ext>
                </a:extLst>
              </p:cNvPr>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44;p35">
                <a:extLst>
                  <a:ext uri="{FF2B5EF4-FFF2-40B4-BE49-F238E27FC236}">
                    <a16:creationId xmlns:a16="http://schemas.microsoft.com/office/drawing/2014/main" id="{86F90556-0BB0-A6E3-748C-A76918DB3118}"/>
                  </a:ext>
                </a:extLst>
              </p:cNvPr>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45;p35">
                <a:extLst>
                  <a:ext uri="{FF2B5EF4-FFF2-40B4-BE49-F238E27FC236}">
                    <a16:creationId xmlns:a16="http://schemas.microsoft.com/office/drawing/2014/main" id="{65877E1C-9DF9-C9DD-6CF3-D2AF5F8F4ABD}"/>
                  </a:ext>
                </a:extLst>
              </p:cNvPr>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46;p35">
                <a:extLst>
                  <a:ext uri="{FF2B5EF4-FFF2-40B4-BE49-F238E27FC236}">
                    <a16:creationId xmlns:a16="http://schemas.microsoft.com/office/drawing/2014/main" id="{3EBE63FF-7DEC-0505-9390-EA7E037EE8ED}"/>
                  </a:ext>
                </a:extLst>
              </p:cNvPr>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1212225" y="350897"/>
            <a:ext cx="28080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1.MỞ ĐẦU</a:t>
            </a:r>
            <a:endParaRPr b="1" dirty="0">
              <a:solidFill>
                <a:srgbClr val="FFFF00"/>
              </a:solidFill>
              <a:latin typeface="Roboto" panose="02000000000000000000" pitchFamily="2" charset="0"/>
              <a:ea typeface="Roboto" panose="02000000000000000000" pitchFamily="2" charset="0"/>
            </a:endParaRPr>
          </a:p>
        </p:txBody>
      </p:sp>
      <p:sp>
        <p:nvSpPr>
          <p:cNvPr id="17" name="Google Shape;171;p35">
            <a:extLst>
              <a:ext uri="{FF2B5EF4-FFF2-40B4-BE49-F238E27FC236}">
                <a16:creationId xmlns:a16="http://schemas.microsoft.com/office/drawing/2014/main" id="{7046B84A-FDF8-B4C0-8481-6566ED48A627}"/>
              </a:ext>
            </a:extLst>
          </p:cNvPr>
          <p:cNvSpPr txBox="1">
            <a:spLocks/>
          </p:cNvSpPr>
          <p:nvPr/>
        </p:nvSpPr>
        <p:spPr>
          <a:xfrm>
            <a:off x="627529" y="897447"/>
            <a:ext cx="5465828" cy="414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457200" marR="0" indent="457200" algn="just">
              <a:lnSpc>
                <a:spcPct val="150000"/>
              </a:lnSpc>
              <a:spcBef>
                <a:spcPts val="0"/>
              </a:spcBef>
              <a:spcAft>
                <a:spcPts val="0"/>
              </a:spcAft>
            </a:pPr>
            <a:r>
              <a:rPr lang="en-US" sz="1800" dirty="0" err="1">
                <a:latin typeface="Roboto" panose="02000000000000000000" pitchFamily="2" charset="0"/>
                <a:ea typeface="Roboto" panose="02000000000000000000" pitchFamily="2" charset="0"/>
              </a:rPr>
              <a:t>Hầu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hết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chị</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em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phụ</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nữ</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đều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có</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riêng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làm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đẹp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hợp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với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cầu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túi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tiền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Tuy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nhiên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với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cuộc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sống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ngày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bận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rộn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như</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hiện</a:t>
            </a:r>
            <a:r>
              <a:rPr lang="en-US" sz="1800" dirty="0">
                <a:latin typeface="Roboto" panose="02000000000000000000" pitchFamily="2" charset="0"/>
                <a:ea typeface="Roboto" panose="02000000000000000000" pitchFamily="2" charset="0"/>
              </a:rPr>
              <a:t> nay </a:t>
            </a:r>
            <a:r>
              <a:rPr lang="en-US" sz="1800" dirty="0" err="1">
                <a:latin typeface="Roboto" panose="02000000000000000000" pitchFamily="2" charset="0"/>
                <a:ea typeface="Roboto" panose="02000000000000000000" pitchFamily="2" charset="0"/>
              </a:rPr>
              <a:t>thì</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việc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muốn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mua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món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đồ</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phầm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ưa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thích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thì</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người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tiêu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dùng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phải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đến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tận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cửa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để</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chọn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lựa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vì</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thế</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sẽ</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mất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khá</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nhiều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thời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gian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sức</a:t>
            </a:r>
            <a:r>
              <a:rPr lang="en-US" sz="1800" dirty="0">
                <a:latin typeface="Roboto" panose="02000000000000000000" pitchFamily="2" charset="0"/>
                <a:ea typeface="Roboto" panose="02000000000000000000" pitchFamily="2" charset="0"/>
              </a:rPr>
              <a:t>.</a:t>
            </a:r>
          </a:p>
          <a:p>
            <a:pPr indent="457200" algn="just">
              <a:lnSpc>
                <a:spcPct val="150000"/>
              </a:lnSpc>
            </a:pPr>
            <a:r>
              <a:rPr lang="en-US" sz="1800" dirty="0">
                <a:latin typeface="Roboto" panose="02000000000000000000" pitchFamily="2" charset="0"/>
                <a:ea typeface="Roboto" panose="02000000000000000000" pitchFamily="2" charset="0"/>
              </a:rPr>
              <a:t>Do </a:t>
            </a:r>
            <a:r>
              <a:rPr lang="en-US" sz="1800" dirty="0" err="1">
                <a:latin typeface="Roboto" panose="02000000000000000000" pitchFamily="2" charset="0"/>
                <a:ea typeface="Roboto" panose="02000000000000000000" pitchFamily="2" charset="0"/>
              </a:rPr>
              <a:t>đó</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nhóm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chọn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đề</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tài</a:t>
            </a:r>
            <a:r>
              <a:rPr lang="en-US" sz="1800" dirty="0">
                <a:latin typeface="Roboto" panose="02000000000000000000" pitchFamily="2" charset="0"/>
                <a:ea typeface="Roboto" panose="02000000000000000000" pitchFamily="2" charset="0"/>
              </a:rPr>
              <a:t>:”</a:t>
            </a:r>
            <a:r>
              <a:rPr lang="en-US" sz="1800" dirty="0" err="1">
                <a:latin typeface="Roboto" panose="02000000000000000000" pitchFamily="2" charset="0"/>
                <a:ea typeface="Roboto" panose="02000000000000000000" pitchFamily="2" charset="0"/>
              </a:rPr>
              <a:t>Xây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dựng</a:t>
            </a:r>
            <a:r>
              <a:rPr lang="en-US" sz="1800" dirty="0">
                <a:latin typeface="Roboto" panose="02000000000000000000" pitchFamily="2" charset="0"/>
                <a:ea typeface="Roboto" panose="02000000000000000000" pitchFamily="2" charset="0"/>
              </a:rPr>
              <a:t> Website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a:t>
            </a:r>
          </a:p>
          <a:p>
            <a:pPr marL="457200" marR="0" indent="457200" algn="just">
              <a:lnSpc>
                <a:spcPct val="150000"/>
              </a:lnSpc>
              <a:spcBef>
                <a:spcPts val="0"/>
              </a:spcBef>
              <a:spcAft>
                <a:spcPts val="0"/>
              </a:spcAft>
            </a:pPr>
            <a:endParaRPr lang="en-US" sz="1800" dirty="0">
              <a:latin typeface="Roboto" panose="02000000000000000000" pitchFamily="2" charset="0"/>
              <a:ea typeface="Roboto" panose="02000000000000000000" pitchFamily="2" charset="0"/>
            </a:endParaRPr>
          </a:p>
          <a:p>
            <a:pPr marL="0" indent="0" algn="just">
              <a:lnSpc>
                <a:spcPct val="150000"/>
              </a:lnSpc>
            </a:pPr>
            <a:endParaRPr lang="en-US" sz="1800" dirty="0">
              <a:latin typeface="Roboto" panose="02000000000000000000" pitchFamily="2" charset="0"/>
              <a:ea typeface="Roboto" panose="02000000000000000000" pitchFamily="2" charset="0"/>
            </a:endParaRPr>
          </a:p>
        </p:txBody>
      </p:sp>
      <p:grpSp>
        <p:nvGrpSpPr>
          <p:cNvPr id="18" name="Google Shape;172;p35">
            <a:extLst>
              <a:ext uri="{FF2B5EF4-FFF2-40B4-BE49-F238E27FC236}">
                <a16:creationId xmlns:a16="http://schemas.microsoft.com/office/drawing/2014/main" id="{50B54D3A-6434-1EB4-D09E-A8CE827BD37A}"/>
              </a:ext>
            </a:extLst>
          </p:cNvPr>
          <p:cNvGrpSpPr/>
          <p:nvPr/>
        </p:nvGrpSpPr>
        <p:grpSpPr>
          <a:xfrm>
            <a:off x="6307392" y="1658376"/>
            <a:ext cx="2008179" cy="1866961"/>
            <a:chOff x="4641833" y="938585"/>
            <a:chExt cx="3538546" cy="3266322"/>
          </a:xfrm>
        </p:grpSpPr>
        <p:grpSp>
          <p:nvGrpSpPr>
            <p:cNvPr id="19" name="Google Shape;173;p35">
              <a:extLst>
                <a:ext uri="{FF2B5EF4-FFF2-40B4-BE49-F238E27FC236}">
                  <a16:creationId xmlns:a16="http://schemas.microsoft.com/office/drawing/2014/main" id="{4CE36B30-AD4A-49EF-CA6F-CA9977B80190}"/>
                </a:ext>
              </a:extLst>
            </p:cNvPr>
            <p:cNvGrpSpPr/>
            <p:nvPr/>
          </p:nvGrpSpPr>
          <p:grpSpPr>
            <a:xfrm>
              <a:off x="6451155" y="938585"/>
              <a:ext cx="1729224" cy="3266322"/>
              <a:chOff x="6451155" y="938585"/>
              <a:chExt cx="1729224" cy="3266322"/>
            </a:xfrm>
          </p:grpSpPr>
          <p:sp>
            <p:nvSpPr>
              <p:cNvPr id="335" name="Google Shape;174;p35">
                <a:extLst>
                  <a:ext uri="{FF2B5EF4-FFF2-40B4-BE49-F238E27FC236}">
                    <a16:creationId xmlns:a16="http://schemas.microsoft.com/office/drawing/2014/main" id="{CCAFA375-A752-327A-A163-6C5B925003D4}"/>
                  </a:ext>
                </a:extLst>
              </p:cNvPr>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5;p35">
                <a:extLst>
                  <a:ext uri="{FF2B5EF4-FFF2-40B4-BE49-F238E27FC236}">
                    <a16:creationId xmlns:a16="http://schemas.microsoft.com/office/drawing/2014/main" id="{DC573391-E629-52A8-617B-77CF2E2ADC16}"/>
                  </a:ext>
                </a:extLst>
              </p:cNvPr>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6;p35">
                <a:extLst>
                  <a:ext uri="{FF2B5EF4-FFF2-40B4-BE49-F238E27FC236}">
                    <a16:creationId xmlns:a16="http://schemas.microsoft.com/office/drawing/2014/main" id="{F941C8F5-5CFA-6B57-89AE-10C4233C2ABD}"/>
                  </a:ext>
                </a:extLst>
              </p:cNvPr>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7;p35">
              <a:extLst>
                <a:ext uri="{FF2B5EF4-FFF2-40B4-BE49-F238E27FC236}">
                  <a16:creationId xmlns:a16="http://schemas.microsoft.com/office/drawing/2014/main" id="{032D6F2A-2A3E-B1C9-3B1F-6659174C9F82}"/>
                </a:ext>
              </a:extLst>
            </p:cNvPr>
            <p:cNvSpPr/>
            <p:nvPr/>
          </p:nvSpPr>
          <p:spPr>
            <a:xfrm>
              <a:off x="6528005" y="1297238"/>
              <a:ext cx="1575523"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78;p35">
              <a:extLst>
                <a:ext uri="{FF2B5EF4-FFF2-40B4-BE49-F238E27FC236}">
                  <a16:creationId xmlns:a16="http://schemas.microsoft.com/office/drawing/2014/main" id="{40EB32A5-BFF3-B723-AC3A-23CA1B2C11FB}"/>
                </a:ext>
              </a:extLst>
            </p:cNvPr>
            <p:cNvGrpSpPr/>
            <p:nvPr/>
          </p:nvGrpSpPr>
          <p:grpSpPr>
            <a:xfrm>
              <a:off x="4641833" y="1913917"/>
              <a:ext cx="3461696" cy="1932337"/>
              <a:chOff x="9332533" y="1913917"/>
              <a:chExt cx="3461696" cy="1932337"/>
            </a:xfrm>
          </p:grpSpPr>
          <p:sp>
            <p:nvSpPr>
              <p:cNvPr id="22" name="Google Shape;179;p35">
                <a:extLst>
                  <a:ext uri="{FF2B5EF4-FFF2-40B4-BE49-F238E27FC236}">
                    <a16:creationId xmlns:a16="http://schemas.microsoft.com/office/drawing/2014/main" id="{610D03F5-C57B-0C71-8C0F-E99FE2B88DBC}"/>
                  </a:ext>
                </a:extLst>
              </p:cNvPr>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p35">
                <a:extLst>
                  <a:ext uri="{FF2B5EF4-FFF2-40B4-BE49-F238E27FC236}">
                    <a16:creationId xmlns:a16="http://schemas.microsoft.com/office/drawing/2014/main" id="{D44E2FCE-9157-7571-BA37-BDD1EDF0956B}"/>
                  </a:ext>
                </a:extLst>
              </p:cNvPr>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1;p35">
                <a:extLst>
                  <a:ext uri="{FF2B5EF4-FFF2-40B4-BE49-F238E27FC236}">
                    <a16:creationId xmlns:a16="http://schemas.microsoft.com/office/drawing/2014/main" id="{BA890455-C412-81C0-C973-7F12E9D6AE15}"/>
                  </a:ext>
                </a:extLst>
              </p:cNvPr>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2;p35">
                <a:extLst>
                  <a:ext uri="{FF2B5EF4-FFF2-40B4-BE49-F238E27FC236}">
                    <a16:creationId xmlns:a16="http://schemas.microsoft.com/office/drawing/2014/main" id="{C42668CA-8EA9-9EF3-FDA2-A3CB69802BA0}"/>
                  </a:ext>
                </a:extLst>
              </p:cNvPr>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p35">
                <a:extLst>
                  <a:ext uri="{FF2B5EF4-FFF2-40B4-BE49-F238E27FC236}">
                    <a16:creationId xmlns:a16="http://schemas.microsoft.com/office/drawing/2014/main" id="{BBD44080-829B-EDE6-E0D1-D74EFBA98EA9}"/>
                  </a:ext>
                </a:extLst>
              </p:cNvPr>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p35">
                <a:extLst>
                  <a:ext uri="{FF2B5EF4-FFF2-40B4-BE49-F238E27FC236}">
                    <a16:creationId xmlns:a16="http://schemas.microsoft.com/office/drawing/2014/main" id="{B5DBC934-3DDB-BD06-E677-66226B8AAD7F}"/>
                  </a:ext>
                </a:extLst>
              </p:cNvPr>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5;p35">
                <a:extLst>
                  <a:ext uri="{FF2B5EF4-FFF2-40B4-BE49-F238E27FC236}">
                    <a16:creationId xmlns:a16="http://schemas.microsoft.com/office/drawing/2014/main" id="{3852D971-7806-251B-2741-5E3433ECDEAE}"/>
                  </a:ext>
                </a:extLst>
              </p:cNvPr>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p35">
                <a:extLst>
                  <a:ext uri="{FF2B5EF4-FFF2-40B4-BE49-F238E27FC236}">
                    <a16:creationId xmlns:a16="http://schemas.microsoft.com/office/drawing/2014/main" id="{DB9C14DF-D7B1-4C22-38A6-82A64935F997}"/>
                  </a:ext>
                </a:extLst>
              </p:cNvPr>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p35">
                <a:extLst>
                  <a:ext uri="{FF2B5EF4-FFF2-40B4-BE49-F238E27FC236}">
                    <a16:creationId xmlns:a16="http://schemas.microsoft.com/office/drawing/2014/main" id="{81F455C6-D04D-201C-E3B1-EC8EFE62138C}"/>
                  </a:ext>
                </a:extLst>
              </p:cNvPr>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8;p35">
                <a:extLst>
                  <a:ext uri="{FF2B5EF4-FFF2-40B4-BE49-F238E27FC236}">
                    <a16:creationId xmlns:a16="http://schemas.microsoft.com/office/drawing/2014/main" id="{62F84443-D9AB-D8D7-F8F7-03722EBA3C1B}"/>
                  </a:ext>
                </a:extLst>
              </p:cNvPr>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89;p35">
                <a:extLst>
                  <a:ext uri="{FF2B5EF4-FFF2-40B4-BE49-F238E27FC236}">
                    <a16:creationId xmlns:a16="http://schemas.microsoft.com/office/drawing/2014/main" id="{BF70F0DB-D4C0-7B59-3ED5-3B8D3D83BDC5}"/>
                  </a:ext>
                </a:extLst>
              </p:cNvPr>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0;p35">
                <a:extLst>
                  <a:ext uri="{FF2B5EF4-FFF2-40B4-BE49-F238E27FC236}">
                    <a16:creationId xmlns:a16="http://schemas.microsoft.com/office/drawing/2014/main" id="{2522A41E-38FF-FF36-7FF8-CA30A97DF463}"/>
                  </a:ext>
                </a:extLst>
              </p:cNvPr>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1;p35">
                <a:extLst>
                  <a:ext uri="{FF2B5EF4-FFF2-40B4-BE49-F238E27FC236}">
                    <a16:creationId xmlns:a16="http://schemas.microsoft.com/office/drawing/2014/main" id="{C52FEBAB-ACF3-073B-99C7-8E7EEE73A182}"/>
                  </a:ext>
                </a:extLst>
              </p:cNvPr>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2;p35">
                <a:extLst>
                  <a:ext uri="{FF2B5EF4-FFF2-40B4-BE49-F238E27FC236}">
                    <a16:creationId xmlns:a16="http://schemas.microsoft.com/office/drawing/2014/main" id="{2236998D-49F0-7F3D-EBB7-766492D9A140}"/>
                  </a:ext>
                </a:extLst>
              </p:cNvPr>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3;p35">
                <a:extLst>
                  <a:ext uri="{FF2B5EF4-FFF2-40B4-BE49-F238E27FC236}">
                    <a16:creationId xmlns:a16="http://schemas.microsoft.com/office/drawing/2014/main" id="{6005859A-3DDE-0BE5-EE04-DD3BA941D1F0}"/>
                  </a:ext>
                </a:extLst>
              </p:cNvPr>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4;p35">
                <a:extLst>
                  <a:ext uri="{FF2B5EF4-FFF2-40B4-BE49-F238E27FC236}">
                    <a16:creationId xmlns:a16="http://schemas.microsoft.com/office/drawing/2014/main" id="{60F127CC-70FA-2BBD-F5B0-BE4C045B4E48}"/>
                  </a:ext>
                </a:extLst>
              </p:cNvPr>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5;p35">
                <a:extLst>
                  <a:ext uri="{FF2B5EF4-FFF2-40B4-BE49-F238E27FC236}">
                    <a16:creationId xmlns:a16="http://schemas.microsoft.com/office/drawing/2014/main" id="{1CAC5704-B1A4-6B8E-F39A-417B21BAEC9B}"/>
                  </a:ext>
                </a:extLst>
              </p:cNvPr>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6;p35">
                <a:extLst>
                  <a:ext uri="{FF2B5EF4-FFF2-40B4-BE49-F238E27FC236}">
                    <a16:creationId xmlns:a16="http://schemas.microsoft.com/office/drawing/2014/main" id="{436F48B4-C6EE-F1EA-22BA-CAD2DA460281}"/>
                  </a:ext>
                </a:extLst>
              </p:cNvPr>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7;p35">
                <a:extLst>
                  <a:ext uri="{FF2B5EF4-FFF2-40B4-BE49-F238E27FC236}">
                    <a16:creationId xmlns:a16="http://schemas.microsoft.com/office/drawing/2014/main" id="{8D15BA9D-A4A0-542E-09FC-286686BA0A84}"/>
                  </a:ext>
                </a:extLst>
              </p:cNvPr>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8;p35">
                <a:extLst>
                  <a:ext uri="{FF2B5EF4-FFF2-40B4-BE49-F238E27FC236}">
                    <a16:creationId xmlns:a16="http://schemas.microsoft.com/office/drawing/2014/main" id="{4B2F6ED4-9E02-59B4-9503-EE449AC51753}"/>
                  </a:ext>
                </a:extLst>
              </p:cNvPr>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99;p35">
                <a:extLst>
                  <a:ext uri="{FF2B5EF4-FFF2-40B4-BE49-F238E27FC236}">
                    <a16:creationId xmlns:a16="http://schemas.microsoft.com/office/drawing/2014/main" id="{BB6DB8D5-0247-AB9D-AC1E-6832A8828671}"/>
                  </a:ext>
                </a:extLst>
              </p:cNvPr>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0;p35">
                <a:extLst>
                  <a:ext uri="{FF2B5EF4-FFF2-40B4-BE49-F238E27FC236}">
                    <a16:creationId xmlns:a16="http://schemas.microsoft.com/office/drawing/2014/main" id="{044E68E5-6AB6-1E25-DBC8-A194D45F842C}"/>
                  </a:ext>
                </a:extLst>
              </p:cNvPr>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p35">
                <a:extLst>
                  <a:ext uri="{FF2B5EF4-FFF2-40B4-BE49-F238E27FC236}">
                    <a16:creationId xmlns:a16="http://schemas.microsoft.com/office/drawing/2014/main" id="{6FE7691F-4DD0-120E-6F36-2767BA9367DB}"/>
                  </a:ext>
                </a:extLst>
              </p:cNvPr>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2;p35">
                <a:extLst>
                  <a:ext uri="{FF2B5EF4-FFF2-40B4-BE49-F238E27FC236}">
                    <a16:creationId xmlns:a16="http://schemas.microsoft.com/office/drawing/2014/main" id="{50740CC0-E486-0047-CC7B-331DBCF5F2E4}"/>
                  </a:ext>
                </a:extLst>
              </p:cNvPr>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3;p35">
                <a:extLst>
                  <a:ext uri="{FF2B5EF4-FFF2-40B4-BE49-F238E27FC236}">
                    <a16:creationId xmlns:a16="http://schemas.microsoft.com/office/drawing/2014/main" id="{E84631AC-5EE4-221D-5FCC-B2B5F0F40A3C}"/>
                  </a:ext>
                </a:extLst>
              </p:cNvPr>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4;p35">
                <a:extLst>
                  <a:ext uri="{FF2B5EF4-FFF2-40B4-BE49-F238E27FC236}">
                    <a16:creationId xmlns:a16="http://schemas.microsoft.com/office/drawing/2014/main" id="{3CDA6A64-B700-FB0E-6E51-156B3D144825}"/>
                  </a:ext>
                </a:extLst>
              </p:cNvPr>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5;p35">
                <a:extLst>
                  <a:ext uri="{FF2B5EF4-FFF2-40B4-BE49-F238E27FC236}">
                    <a16:creationId xmlns:a16="http://schemas.microsoft.com/office/drawing/2014/main" id="{202FB723-AEC6-6A68-0E26-3090B0C71C6B}"/>
                  </a:ext>
                </a:extLst>
              </p:cNvPr>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6;p35">
                <a:extLst>
                  <a:ext uri="{FF2B5EF4-FFF2-40B4-BE49-F238E27FC236}">
                    <a16:creationId xmlns:a16="http://schemas.microsoft.com/office/drawing/2014/main" id="{D6FD9E76-0C9E-CDD4-74F2-9EDF49C2F629}"/>
                  </a:ext>
                </a:extLst>
              </p:cNvPr>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7;p35">
                <a:extLst>
                  <a:ext uri="{FF2B5EF4-FFF2-40B4-BE49-F238E27FC236}">
                    <a16:creationId xmlns:a16="http://schemas.microsoft.com/office/drawing/2014/main" id="{FC3CA2CC-2C0D-16F9-4B36-D55EBE27DC4D}"/>
                  </a:ext>
                </a:extLst>
              </p:cNvPr>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8;p35">
                <a:extLst>
                  <a:ext uri="{FF2B5EF4-FFF2-40B4-BE49-F238E27FC236}">
                    <a16:creationId xmlns:a16="http://schemas.microsoft.com/office/drawing/2014/main" id="{2CD228E4-7114-2DDA-BEC5-6FFA661CE112}"/>
                  </a:ext>
                </a:extLst>
              </p:cNvPr>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9;p35">
                <a:extLst>
                  <a:ext uri="{FF2B5EF4-FFF2-40B4-BE49-F238E27FC236}">
                    <a16:creationId xmlns:a16="http://schemas.microsoft.com/office/drawing/2014/main" id="{6152791F-21C8-DA08-99AF-C9980E3D5632}"/>
                  </a:ext>
                </a:extLst>
              </p:cNvPr>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0;p35">
                <a:extLst>
                  <a:ext uri="{FF2B5EF4-FFF2-40B4-BE49-F238E27FC236}">
                    <a16:creationId xmlns:a16="http://schemas.microsoft.com/office/drawing/2014/main" id="{E1DFA8BD-6CE5-02A5-7A9B-3CECFBB213C7}"/>
                  </a:ext>
                </a:extLst>
              </p:cNvPr>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1;p35">
                <a:extLst>
                  <a:ext uri="{FF2B5EF4-FFF2-40B4-BE49-F238E27FC236}">
                    <a16:creationId xmlns:a16="http://schemas.microsoft.com/office/drawing/2014/main" id="{7BAE31F0-189C-7A9F-ED6C-DCC3DDE544F8}"/>
                  </a:ext>
                </a:extLst>
              </p:cNvPr>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2;p35">
                <a:extLst>
                  <a:ext uri="{FF2B5EF4-FFF2-40B4-BE49-F238E27FC236}">
                    <a16:creationId xmlns:a16="http://schemas.microsoft.com/office/drawing/2014/main" id="{4C97F4CB-1A20-0B1E-D567-A59F51E75273}"/>
                  </a:ext>
                </a:extLst>
              </p:cNvPr>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13;p35">
                <a:extLst>
                  <a:ext uri="{FF2B5EF4-FFF2-40B4-BE49-F238E27FC236}">
                    <a16:creationId xmlns:a16="http://schemas.microsoft.com/office/drawing/2014/main" id="{18BE7EFF-65F5-E305-99FE-EF8CBBC40454}"/>
                  </a:ext>
                </a:extLst>
              </p:cNvPr>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14;p35">
                <a:extLst>
                  <a:ext uri="{FF2B5EF4-FFF2-40B4-BE49-F238E27FC236}">
                    <a16:creationId xmlns:a16="http://schemas.microsoft.com/office/drawing/2014/main" id="{322DEB65-4EA9-DB99-EFA1-64AE3BF66E01}"/>
                  </a:ext>
                </a:extLst>
              </p:cNvPr>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5;p35">
                <a:extLst>
                  <a:ext uri="{FF2B5EF4-FFF2-40B4-BE49-F238E27FC236}">
                    <a16:creationId xmlns:a16="http://schemas.microsoft.com/office/drawing/2014/main" id="{23AE0442-2643-D603-A71C-DEA425A3886E}"/>
                  </a:ext>
                </a:extLst>
              </p:cNvPr>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6;p35">
                <a:extLst>
                  <a:ext uri="{FF2B5EF4-FFF2-40B4-BE49-F238E27FC236}">
                    <a16:creationId xmlns:a16="http://schemas.microsoft.com/office/drawing/2014/main" id="{CB2F8E1C-ED60-7BB9-1650-CDA19CCFBB6E}"/>
                  </a:ext>
                </a:extLst>
              </p:cNvPr>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7;p35">
                <a:extLst>
                  <a:ext uri="{FF2B5EF4-FFF2-40B4-BE49-F238E27FC236}">
                    <a16:creationId xmlns:a16="http://schemas.microsoft.com/office/drawing/2014/main" id="{964D3562-E0D0-E81F-938C-AA288D4D7A8A}"/>
                  </a:ext>
                </a:extLst>
              </p:cNvPr>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18;p35">
                <a:extLst>
                  <a:ext uri="{FF2B5EF4-FFF2-40B4-BE49-F238E27FC236}">
                    <a16:creationId xmlns:a16="http://schemas.microsoft.com/office/drawing/2014/main" id="{C6E63F96-DB09-8F1F-8567-33D205A80653}"/>
                  </a:ext>
                </a:extLst>
              </p:cNvPr>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19;p35">
                <a:extLst>
                  <a:ext uri="{FF2B5EF4-FFF2-40B4-BE49-F238E27FC236}">
                    <a16:creationId xmlns:a16="http://schemas.microsoft.com/office/drawing/2014/main" id="{77931D90-9C07-5772-51E9-600B7950817E}"/>
                  </a:ext>
                </a:extLst>
              </p:cNvPr>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20;p35">
                <a:extLst>
                  <a:ext uri="{FF2B5EF4-FFF2-40B4-BE49-F238E27FC236}">
                    <a16:creationId xmlns:a16="http://schemas.microsoft.com/office/drawing/2014/main" id="{315FB70B-5DDE-2B13-6CCC-DA5C4819DC31}"/>
                  </a:ext>
                </a:extLst>
              </p:cNvPr>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21;p35">
                <a:extLst>
                  <a:ext uri="{FF2B5EF4-FFF2-40B4-BE49-F238E27FC236}">
                    <a16:creationId xmlns:a16="http://schemas.microsoft.com/office/drawing/2014/main" id="{D539B764-15A2-A3CD-5FA6-9D1D6FA40AAF}"/>
                  </a:ext>
                </a:extLst>
              </p:cNvPr>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22;p35">
                <a:extLst>
                  <a:ext uri="{FF2B5EF4-FFF2-40B4-BE49-F238E27FC236}">
                    <a16:creationId xmlns:a16="http://schemas.microsoft.com/office/drawing/2014/main" id="{6A396CCC-3427-AE04-F393-3D377E2CBED4}"/>
                  </a:ext>
                </a:extLst>
              </p:cNvPr>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23;p35">
                <a:extLst>
                  <a:ext uri="{FF2B5EF4-FFF2-40B4-BE49-F238E27FC236}">
                    <a16:creationId xmlns:a16="http://schemas.microsoft.com/office/drawing/2014/main" id="{74C6F010-F764-57CF-B8B5-A63142A64E18}"/>
                  </a:ext>
                </a:extLst>
              </p:cNvPr>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24;p35">
                <a:extLst>
                  <a:ext uri="{FF2B5EF4-FFF2-40B4-BE49-F238E27FC236}">
                    <a16:creationId xmlns:a16="http://schemas.microsoft.com/office/drawing/2014/main" id="{F7D27B5E-0DDB-61AA-1BA6-6012D1664EEB}"/>
                  </a:ext>
                </a:extLst>
              </p:cNvPr>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25;p35">
                <a:extLst>
                  <a:ext uri="{FF2B5EF4-FFF2-40B4-BE49-F238E27FC236}">
                    <a16:creationId xmlns:a16="http://schemas.microsoft.com/office/drawing/2014/main" id="{A9EAEE71-FBAB-C651-A3C0-FE1DF7EF36CD}"/>
                  </a:ext>
                </a:extLst>
              </p:cNvPr>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26;p35">
                <a:extLst>
                  <a:ext uri="{FF2B5EF4-FFF2-40B4-BE49-F238E27FC236}">
                    <a16:creationId xmlns:a16="http://schemas.microsoft.com/office/drawing/2014/main" id="{C0A35446-1F84-EFB6-8888-0D06A91E9BB6}"/>
                  </a:ext>
                </a:extLst>
              </p:cNvPr>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27;p35">
                <a:extLst>
                  <a:ext uri="{FF2B5EF4-FFF2-40B4-BE49-F238E27FC236}">
                    <a16:creationId xmlns:a16="http://schemas.microsoft.com/office/drawing/2014/main" id="{0DC9FE04-7A3B-2748-0247-97AB7110C9B7}"/>
                  </a:ext>
                </a:extLst>
              </p:cNvPr>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28;p35">
                <a:extLst>
                  <a:ext uri="{FF2B5EF4-FFF2-40B4-BE49-F238E27FC236}">
                    <a16:creationId xmlns:a16="http://schemas.microsoft.com/office/drawing/2014/main" id="{A467E40E-DF36-9F02-CA01-D701C22E9E69}"/>
                  </a:ext>
                </a:extLst>
              </p:cNvPr>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29;p35">
                <a:extLst>
                  <a:ext uri="{FF2B5EF4-FFF2-40B4-BE49-F238E27FC236}">
                    <a16:creationId xmlns:a16="http://schemas.microsoft.com/office/drawing/2014/main" id="{C64A940E-3C75-01E1-3C64-2479B668F4EB}"/>
                  </a:ext>
                </a:extLst>
              </p:cNvPr>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30;p35">
                <a:extLst>
                  <a:ext uri="{FF2B5EF4-FFF2-40B4-BE49-F238E27FC236}">
                    <a16:creationId xmlns:a16="http://schemas.microsoft.com/office/drawing/2014/main" id="{3E486F2D-A23C-85D6-BFCF-4B846AB6F39E}"/>
                  </a:ext>
                </a:extLst>
              </p:cNvPr>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1;p35">
                <a:extLst>
                  <a:ext uri="{FF2B5EF4-FFF2-40B4-BE49-F238E27FC236}">
                    <a16:creationId xmlns:a16="http://schemas.microsoft.com/office/drawing/2014/main" id="{FF6F8DD9-5736-FFB2-2BEB-101072BCA2FA}"/>
                  </a:ext>
                </a:extLst>
              </p:cNvPr>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32;p35">
                <a:extLst>
                  <a:ext uri="{FF2B5EF4-FFF2-40B4-BE49-F238E27FC236}">
                    <a16:creationId xmlns:a16="http://schemas.microsoft.com/office/drawing/2014/main" id="{F9996B6D-334D-94FC-9176-9D3F2A94C30B}"/>
                  </a:ext>
                </a:extLst>
              </p:cNvPr>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33;p35">
                <a:extLst>
                  <a:ext uri="{FF2B5EF4-FFF2-40B4-BE49-F238E27FC236}">
                    <a16:creationId xmlns:a16="http://schemas.microsoft.com/office/drawing/2014/main" id="{0390C760-E2DD-6636-34A0-35C2B2D030B0}"/>
                  </a:ext>
                </a:extLst>
              </p:cNvPr>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34;p35">
                <a:extLst>
                  <a:ext uri="{FF2B5EF4-FFF2-40B4-BE49-F238E27FC236}">
                    <a16:creationId xmlns:a16="http://schemas.microsoft.com/office/drawing/2014/main" id="{533658AB-D46B-6A99-D925-5A4349A077E4}"/>
                  </a:ext>
                </a:extLst>
              </p:cNvPr>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5;p35">
                <a:extLst>
                  <a:ext uri="{FF2B5EF4-FFF2-40B4-BE49-F238E27FC236}">
                    <a16:creationId xmlns:a16="http://schemas.microsoft.com/office/drawing/2014/main" id="{D50B32EA-0AA2-052C-EFDD-5155CEAAC6C8}"/>
                  </a:ext>
                </a:extLst>
              </p:cNvPr>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36;p35">
                <a:extLst>
                  <a:ext uri="{FF2B5EF4-FFF2-40B4-BE49-F238E27FC236}">
                    <a16:creationId xmlns:a16="http://schemas.microsoft.com/office/drawing/2014/main" id="{E9B64806-8986-11E3-040B-E6978F1EDC0D}"/>
                  </a:ext>
                </a:extLst>
              </p:cNvPr>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37;p35">
                <a:extLst>
                  <a:ext uri="{FF2B5EF4-FFF2-40B4-BE49-F238E27FC236}">
                    <a16:creationId xmlns:a16="http://schemas.microsoft.com/office/drawing/2014/main" id="{5C5EDDD2-F23C-609D-576C-22598DC7794C}"/>
                  </a:ext>
                </a:extLst>
              </p:cNvPr>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38;p35">
                <a:extLst>
                  <a:ext uri="{FF2B5EF4-FFF2-40B4-BE49-F238E27FC236}">
                    <a16:creationId xmlns:a16="http://schemas.microsoft.com/office/drawing/2014/main" id="{0C5E0539-6F8B-91FF-B73D-67BA960969B7}"/>
                  </a:ext>
                </a:extLst>
              </p:cNvPr>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39;p35">
                <a:extLst>
                  <a:ext uri="{FF2B5EF4-FFF2-40B4-BE49-F238E27FC236}">
                    <a16:creationId xmlns:a16="http://schemas.microsoft.com/office/drawing/2014/main" id="{7AC2E83E-9EF1-3B48-B275-E228C7C3D229}"/>
                  </a:ext>
                </a:extLst>
              </p:cNvPr>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40;p35">
                <a:extLst>
                  <a:ext uri="{FF2B5EF4-FFF2-40B4-BE49-F238E27FC236}">
                    <a16:creationId xmlns:a16="http://schemas.microsoft.com/office/drawing/2014/main" id="{A9ACBCB2-EB5E-7FAB-93EC-EA29B81E09CE}"/>
                  </a:ext>
                </a:extLst>
              </p:cNvPr>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41;p35">
                <a:extLst>
                  <a:ext uri="{FF2B5EF4-FFF2-40B4-BE49-F238E27FC236}">
                    <a16:creationId xmlns:a16="http://schemas.microsoft.com/office/drawing/2014/main" id="{A8611DEF-42A2-1129-9455-3CF73F00172F}"/>
                  </a:ext>
                </a:extLst>
              </p:cNvPr>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42;p35">
                <a:extLst>
                  <a:ext uri="{FF2B5EF4-FFF2-40B4-BE49-F238E27FC236}">
                    <a16:creationId xmlns:a16="http://schemas.microsoft.com/office/drawing/2014/main" id="{6F9EB8C3-AAD0-9331-49FC-AF2AC831A8DF}"/>
                  </a:ext>
                </a:extLst>
              </p:cNvPr>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43;p35">
                <a:extLst>
                  <a:ext uri="{FF2B5EF4-FFF2-40B4-BE49-F238E27FC236}">
                    <a16:creationId xmlns:a16="http://schemas.microsoft.com/office/drawing/2014/main" id="{33CDF9E2-A104-392E-3E3D-ED11A16DD80D}"/>
                  </a:ext>
                </a:extLst>
              </p:cNvPr>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44;p35">
                <a:extLst>
                  <a:ext uri="{FF2B5EF4-FFF2-40B4-BE49-F238E27FC236}">
                    <a16:creationId xmlns:a16="http://schemas.microsoft.com/office/drawing/2014/main" id="{86F90556-0BB0-A6E3-748C-A76918DB3118}"/>
                  </a:ext>
                </a:extLst>
              </p:cNvPr>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45;p35">
                <a:extLst>
                  <a:ext uri="{FF2B5EF4-FFF2-40B4-BE49-F238E27FC236}">
                    <a16:creationId xmlns:a16="http://schemas.microsoft.com/office/drawing/2014/main" id="{65877E1C-9DF9-C9DD-6CF3-D2AF5F8F4ABD}"/>
                  </a:ext>
                </a:extLst>
              </p:cNvPr>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46;p35">
                <a:extLst>
                  <a:ext uri="{FF2B5EF4-FFF2-40B4-BE49-F238E27FC236}">
                    <a16:creationId xmlns:a16="http://schemas.microsoft.com/office/drawing/2014/main" id="{3EBE63FF-7DEC-0505-9390-EA7E037EE8ED}"/>
                  </a:ext>
                </a:extLst>
              </p:cNvPr>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6681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25ABC"/>
                </a:solidFill>
              </a:rPr>
              <a:t>02</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indent="0"/>
            <a:r>
              <a:rPr lang="en-US" b="1" dirty="0">
                <a:latin typeface="+mj-lt"/>
                <a:cs typeface="Aharoni" panose="020B0604020202020204" pitchFamily="2" charset="-79"/>
              </a:rPr>
              <a:t>GIỚI THIỆU ĐỀ TÀI</a:t>
            </a:r>
          </a:p>
        </p:txBody>
      </p:sp>
      <p:grpSp>
        <p:nvGrpSpPr>
          <p:cNvPr id="306" name="Google Shape;172;p35">
            <a:extLst>
              <a:ext uri="{FF2B5EF4-FFF2-40B4-BE49-F238E27FC236}">
                <a16:creationId xmlns:a16="http://schemas.microsoft.com/office/drawing/2014/main" id="{5E2485D8-B181-02B6-2DB7-F86E415E611C}"/>
              </a:ext>
            </a:extLst>
          </p:cNvPr>
          <p:cNvGrpSpPr/>
          <p:nvPr/>
        </p:nvGrpSpPr>
        <p:grpSpPr>
          <a:xfrm>
            <a:off x="10526335" y="2092349"/>
            <a:ext cx="846515" cy="900301"/>
            <a:chOff x="4641833" y="938585"/>
            <a:chExt cx="3538546" cy="3266322"/>
          </a:xfrm>
        </p:grpSpPr>
        <p:grpSp>
          <p:nvGrpSpPr>
            <p:cNvPr id="307" name="Google Shape;173;p35">
              <a:extLst>
                <a:ext uri="{FF2B5EF4-FFF2-40B4-BE49-F238E27FC236}">
                  <a16:creationId xmlns:a16="http://schemas.microsoft.com/office/drawing/2014/main" id="{F44AEE9D-512D-3BB1-6151-7A4C3211750E}"/>
                </a:ext>
              </a:extLst>
            </p:cNvPr>
            <p:cNvGrpSpPr/>
            <p:nvPr/>
          </p:nvGrpSpPr>
          <p:grpSpPr>
            <a:xfrm>
              <a:off x="6451155" y="938585"/>
              <a:ext cx="1729224" cy="3266322"/>
              <a:chOff x="6451155" y="938585"/>
              <a:chExt cx="1729224" cy="3266322"/>
            </a:xfrm>
          </p:grpSpPr>
          <p:sp>
            <p:nvSpPr>
              <p:cNvPr id="378" name="Google Shape;174;p35">
                <a:extLst>
                  <a:ext uri="{FF2B5EF4-FFF2-40B4-BE49-F238E27FC236}">
                    <a16:creationId xmlns:a16="http://schemas.microsoft.com/office/drawing/2014/main" id="{632F67DE-4871-40E7-2E2A-BCF5F582075A}"/>
                  </a:ext>
                </a:extLst>
              </p:cNvPr>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5;p35">
                <a:extLst>
                  <a:ext uri="{FF2B5EF4-FFF2-40B4-BE49-F238E27FC236}">
                    <a16:creationId xmlns:a16="http://schemas.microsoft.com/office/drawing/2014/main" id="{47D99590-9217-F04B-645E-AE9EED7D09BD}"/>
                  </a:ext>
                </a:extLst>
              </p:cNvPr>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p35">
                <a:extLst>
                  <a:ext uri="{FF2B5EF4-FFF2-40B4-BE49-F238E27FC236}">
                    <a16:creationId xmlns:a16="http://schemas.microsoft.com/office/drawing/2014/main" id="{293EBD3B-8894-1A49-8915-ECF1AB24026C}"/>
                  </a:ext>
                </a:extLst>
              </p:cNvPr>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177;p35">
              <a:extLst>
                <a:ext uri="{FF2B5EF4-FFF2-40B4-BE49-F238E27FC236}">
                  <a16:creationId xmlns:a16="http://schemas.microsoft.com/office/drawing/2014/main" id="{A6D7054E-E46F-4580-478E-8D866FAF8EE1}"/>
                </a:ext>
              </a:extLst>
            </p:cNvPr>
            <p:cNvSpPr/>
            <p:nvPr/>
          </p:nvSpPr>
          <p:spPr>
            <a:xfrm>
              <a:off x="6528004" y="1297239"/>
              <a:ext cx="1575522"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178;p35">
              <a:extLst>
                <a:ext uri="{FF2B5EF4-FFF2-40B4-BE49-F238E27FC236}">
                  <a16:creationId xmlns:a16="http://schemas.microsoft.com/office/drawing/2014/main" id="{375E457C-3A23-12BD-8E92-C9879B1C35C1}"/>
                </a:ext>
              </a:extLst>
            </p:cNvPr>
            <p:cNvGrpSpPr/>
            <p:nvPr/>
          </p:nvGrpSpPr>
          <p:grpSpPr>
            <a:xfrm>
              <a:off x="4641833" y="1913917"/>
              <a:ext cx="3461696" cy="1932337"/>
              <a:chOff x="9332533" y="1913917"/>
              <a:chExt cx="3461696" cy="1932337"/>
            </a:xfrm>
          </p:grpSpPr>
          <p:sp>
            <p:nvSpPr>
              <p:cNvPr id="310" name="Google Shape;179;p35">
                <a:extLst>
                  <a:ext uri="{FF2B5EF4-FFF2-40B4-BE49-F238E27FC236}">
                    <a16:creationId xmlns:a16="http://schemas.microsoft.com/office/drawing/2014/main" id="{F74E4A03-3FF8-D862-9285-D5F75921519D}"/>
                  </a:ext>
                </a:extLst>
              </p:cNvPr>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80;p35">
                <a:extLst>
                  <a:ext uri="{FF2B5EF4-FFF2-40B4-BE49-F238E27FC236}">
                    <a16:creationId xmlns:a16="http://schemas.microsoft.com/office/drawing/2014/main" id="{CB2004D4-8932-AB56-B2BD-4220B0E07982}"/>
                  </a:ext>
                </a:extLst>
              </p:cNvPr>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1;p35">
                <a:extLst>
                  <a:ext uri="{FF2B5EF4-FFF2-40B4-BE49-F238E27FC236}">
                    <a16:creationId xmlns:a16="http://schemas.microsoft.com/office/drawing/2014/main" id="{6AC462C0-3082-EC22-1722-F91B6A9544D2}"/>
                  </a:ext>
                </a:extLst>
              </p:cNvPr>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2;p35">
                <a:extLst>
                  <a:ext uri="{FF2B5EF4-FFF2-40B4-BE49-F238E27FC236}">
                    <a16:creationId xmlns:a16="http://schemas.microsoft.com/office/drawing/2014/main" id="{4D16ED35-BC24-FCFA-514B-6A9C83CBAF00}"/>
                  </a:ext>
                </a:extLst>
              </p:cNvPr>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3;p35">
                <a:extLst>
                  <a:ext uri="{FF2B5EF4-FFF2-40B4-BE49-F238E27FC236}">
                    <a16:creationId xmlns:a16="http://schemas.microsoft.com/office/drawing/2014/main" id="{23DA2245-4654-587D-27C4-6B595D9E6C3D}"/>
                  </a:ext>
                </a:extLst>
              </p:cNvPr>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84;p35">
                <a:extLst>
                  <a:ext uri="{FF2B5EF4-FFF2-40B4-BE49-F238E27FC236}">
                    <a16:creationId xmlns:a16="http://schemas.microsoft.com/office/drawing/2014/main" id="{DC731C76-8352-0FA8-42A6-3A76D60DB28B}"/>
                  </a:ext>
                </a:extLst>
              </p:cNvPr>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85;p35">
                <a:extLst>
                  <a:ext uri="{FF2B5EF4-FFF2-40B4-BE49-F238E27FC236}">
                    <a16:creationId xmlns:a16="http://schemas.microsoft.com/office/drawing/2014/main" id="{AB2AFF5B-8AA5-0148-CBF3-BAE210013F26}"/>
                  </a:ext>
                </a:extLst>
              </p:cNvPr>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6;p35">
                <a:extLst>
                  <a:ext uri="{FF2B5EF4-FFF2-40B4-BE49-F238E27FC236}">
                    <a16:creationId xmlns:a16="http://schemas.microsoft.com/office/drawing/2014/main" id="{7E3F00EA-ACF2-6B6E-FE7C-2E443B055A27}"/>
                  </a:ext>
                </a:extLst>
              </p:cNvPr>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7;p35">
                <a:extLst>
                  <a:ext uri="{FF2B5EF4-FFF2-40B4-BE49-F238E27FC236}">
                    <a16:creationId xmlns:a16="http://schemas.microsoft.com/office/drawing/2014/main" id="{DA3453CA-EE41-EBC7-B3D8-40DA3782EACF}"/>
                  </a:ext>
                </a:extLst>
              </p:cNvPr>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8;p35">
                <a:extLst>
                  <a:ext uri="{FF2B5EF4-FFF2-40B4-BE49-F238E27FC236}">
                    <a16:creationId xmlns:a16="http://schemas.microsoft.com/office/drawing/2014/main" id="{F06EA2C0-BB24-2665-BB7C-FE1E94496307}"/>
                  </a:ext>
                </a:extLst>
              </p:cNvPr>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89;p35">
                <a:extLst>
                  <a:ext uri="{FF2B5EF4-FFF2-40B4-BE49-F238E27FC236}">
                    <a16:creationId xmlns:a16="http://schemas.microsoft.com/office/drawing/2014/main" id="{B738829F-5C96-D797-A577-DC2E5BF03044}"/>
                  </a:ext>
                </a:extLst>
              </p:cNvPr>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0;p35">
                <a:extLst>
                  <a:ext uri="{FF2B5EF4-FFF2-40B4-BE49-F238E27FC236}">
                    <a16:creationId xmlns:a16="http://schemas.microsoft.com/office/drawing/2014/main" id="{F280A502-E3DD-FEB3-FB71-551B10FF8F24}"/>
                  </a:ext>
                </a:extLst>
              </p:cNvPr>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1;p35">
                <a:extLst>
                  <a:ext uri="{FF2B5EF4-FFF2-40B4-BE49-F238E27FC236}">
                    <a16:creationId xmlns:a16="http://schemas.microsoft.com/office/drawing/2014/main" id="{1EA39741-BB43-9629-4774-7DF6C3186986}"/>
                  </a:ext>
                </a:extLst>
              </p:cNvPr>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2;p35">
                <a:extLst>
                  <a:ext uri="{FF2B5EF4-FFF2-40B4-BE49-F238E27FC236}">
                    <a16:creationId xmlns:a16="http://schemas.microsoft.com/office/drawing/2014/main" id="{3A2FDBEC-8C87-E694-D6DD-14F59FBA2BA2}"/>
                  </a:ext>
                </a:extLst>
              </p:cNvPr>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3;p35">
                <a:extLst>
                  <a:ext uri="{FF2B5EF4-FFF2-40B4-BE49-F238E27FC236}">
                    <a16:creationId xmlns:a16="http://schemas.microsoft.com/office/drawing/2014/main" id="{EF186C59-DFD2-8401-0B66-400AA9725CE9}"/>
                  </a:ext>
                </a:extLst>
              </p:cNvPr>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4;p35">
                <a:extLst>
                  <a:ext uri="{FF2B5EF4-FFF2-40B4-BE49-F238E27FC236}">
                    <a16:creationId xmlns:a16="http://schemas.microsoft.com/office/drawing/2014/main" id="{4271DEF5-68D3-0E5A-8F27-6F63C46C9362}"/>
                  </a:ext>
                </a:extLst>
              </p:cNvPr>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5;p35">
                <a:extLst>
                  <a:ext uri="{FF2B5EF4-FFF2-40B4-BE49-F238E27FC236}">
                    <a16:creationId xmlns:a16="http://schemas.microsoft.com/office/drawing/2014/main" id="{9C469E32-2788-FAA8-9561-AB22B8344B66}"/>
                  </a:ext>
                </a:extLst>
              </p:cNvPr>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6;p35">
                <a:extLst>
                  <a:ext uri="{FF2B5EF4-FFF2-40B4-BE49-F238E27FC236}">
                    <a16:creationId xmlns:a16="http://schemas.microsoft.com/office/drawing/2014/main" id="{CA9F39DA-D325-47F8-F99B-EBB3157D9F51}"/>
                  </a:ext>
                </a:extLst>
              </p:cNvPr>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7;p35">
                <a:extLst>
                  <a:ext uri="{FF2B5EF4-FFF2-40B4-BE49-F238E27FC236}">
                    <a16:creationId xmlns:a16="http://schemas.microsoft.com/office/drawing/2014/main" id="{5D93B4AA-A86D-6CF7-841D-37288E634CC2}"/>
                  </a:ext>
                </a:extLst>
              </p:cNvPr>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8;p35">
                <a:extLst>
                  <a:ext uri="{FF2B5EF4-FFF2-40B4-BE49-F238E27FC236}">
                    <a16:creationId xmlns:a16="http://schemas.microsoft.com/office/drawing/2014/main" id="{A046B135-7061-EA2D-BB06-10D30E2B07B0}"/>
                  </a:ext>
                </a:extLst>
              </p:cNvPr>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9;p35">
                <a:extLst>
                  <a:ext uri="{FF2B5EF4-FFF2-40B4-BE49-F238E27FC236}">
                    <a16:creationId xmlns:a16="http://schemas.microsoft.com/office/drawing/2014/main" id="{5A8A053E-D73C-63C8-B2C9-2C5F3375811E}"/>
                  </a:ext>
                </a:extLst>
              </p:cNvPr>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0;p35">
                <a:extLst>
                  <a:ext uri="{FF2B5EF4-FFF2-40B4-BE49-F238E27FC236}">
                    <a16:creationId xmlns:a16="http://schemas.microsoft.com/office/drawing/2014/main" id="{B92E6B96-3373-AF2C-0E5C-F016C0C1A575}"/>
                  </a:ext>
                </a:extLst>
              </p:cNvPr>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1;p35">
                <a:extLst>
                  <a:ext uri="{FF2B5EF4-FFF2-40B4-BE49-F238E27FC236}">
                    <a16:creationId xmlns:a16="http://schemas.microsoft.com/office/drawing/2014/main" id="{57DA0290-653F-A1E7-AD44-AA6C6C4F12E0}"/>
                  </a:ext>
                </a:extLst>
              </p:cNvPr>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2;p35">
                <a:extLst>
                  <a:ext uri="{FF2B5EF4-FFF2-40B4-BE49-F238E27FC236}">
                    <a16:creationId xmlns:a16="http://schemas.microsoft.com/office/drawing/2014/main" id="{E5958F40-D9A7-97BA-40BB-965A371A14F9}"/>
                  </a:ext>
                </a:extLst>
              </p:cNvPr>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3;p35">
                <a:extLst>
                  <a:ext uri="{FF2B5EF4-FFF2-40B4-BE49-F238E27FC236}">
                    <a16:creationId xmlns:a16="http://schemas.microsoft.com/office/drawing/2014/main" id="{204A8EBA-BBE9-F972-6A96-7425EC8C10B6}"/>
                  </a:ext>
                </a:extLst>
              </p:cNvPr>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4;p35">
                <a:extLst>
                  <a:ext uri="{FF2B5EF4-FFF2-40B4-BE49-F238E27FC236}">
                    <a16:creationId xmlns:a16="http://schemas.microsoft.com/office/drawing/2014/main" id="{F17AE356-605A-09B5-6E63-DB9F1A1A6298}"/>
                  </a:ext>
                </a:extLst>
              </p:cNvPr>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5;p35">
                <a:extLst>
                  <a:ext uri="{FF2B5EF4-FFF2-40B4-BE49-F238E27FC236}">
                    <a16:creationId xmlns:a16="http://schemas.microsoft.com/office/drawing/2014/main" id="{25859740-C9BF-67CE-EF04-1934F1F17F00}"/>
                  </a:ext>
                </a:extLst>
              </p:cNvPr>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6;p35">
                <a:extLst>
                  <a:ext uri="{FF2B5EF4-FFF2-40B4-BE49-F238E27FC236}">
                    <a16:creationId xmlns:a16="http://schemas.microsoft.com/office/drawing/2014/main" id="{1AADC39D-7E0E-8E79-0C60-C3C3EF6AF599}"/>
                  </a:ext>
                </a:extLst>
              </p:cNvPr>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07;p35">
                <a:extLst>
                  <a:ext uri="{FF2B5EF4-FFF2-40B4-BE49-F238E27FC236}">
                    <a16:creationId xmlns:a16="http://schemas.microsoft.com/office/drawing/2014/main" id="{716D5B19-102A-410F-7D1C-6825BA80D4B8}"/>
                  </a:ext>
                </a:extLst>
              </p:cNvPr>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08;p35">
                <a:extLst>
                  <a:ext uri="{FF2B5EF4-FFF2-40B4-BE49-F238E27FC236}">
                    <a16:creationId xmlns:a16="http://schemas.microsoft.com/office/drawing/2014/main" id="{A302D47F-7E1F-2397-6BFF-5629B67D4FFF}"/>
                  </a:ext>
                </a:extLst>
              </p:cNvPr>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09;p35">
                <a:extLst>
                  <a:ext uri="{FF2B5EF4-FFF2-40B4-BE49-F238E27FC236}">
                    <a16:creationId xmlns:a16="http://schemas.microsoft.com/office/drawing/2014/main" id="{F4097417-3EAC-E5F9-3161-320986941C48}"/>
                  </a:ext>
                </a:extLst>
              </p:cNvPr>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10;p35">
                <a:extLst>
                  <a:ext uri="{FF2B5EF4-FFF2-40B4-BE49-F238E27FC236}">
                    <a16:creationId xmlns:a16="http://schemas.microsoft.com/office/drawing/2014/main" id="{4C4E9CB9-826A-1F37-B5DA-4012453A8BC5}"/>
                  </a:ext>
                </a:extLst>
              </p:cNvPr>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11;p35">
                <a:extLst>
                  <a:ext uri="{FF2B5EF4-FFF2-40B4-BE49-F238E27FC236}">
                    <a16:creationId xmlns:a16="http://schemas.microsoft.com/office/drawing/2014/main" id="{88C9792A-7FD8-B83A-E6A2-9B80006C4F46}"/>
                  </a:ext>
                </a:extLst>
              </p:cNvPr>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12;p35">
                <a:extLst>
                  <a:ext uri="{FF2B5EF4-FFF2-40B4-BE49-F238E27FC236}">
                    <a16:creationId xmlns:a16="http://schemas.microsoft.com/office/drawing/2014/main" id="{EA27DA27-18D2-74BE-CAB1-7C4BFC13308E}"/>
                  </a:ext>
                </a:extLst>
              </p:cNvPr>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13;p35">
                <a:extLst>
                  <a:ext uri="{FF2B5EF4-FFF2-40B4-BE49-F238E27FC236}">
                    <a16:creationId xmlns:a16="http://schemas.microsoft.com/office/drawing/2014/main" id="{58243D40-7799-B36E-0DDB-92C752B5CFB8}"/>
                  </a:ext>
                </a:extLst>
              </p:cNvPr>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14;p35">
                <a:extLst>
                  <a:ext uri="{FF2B5EF4-FFF2-40B4-BE49-F238E27FC236}">
                    <a16:creationId xmlns:a16="http://schemas.microsoft.com/office/drawing/2014/main" id="{63421428-3F70-8ADB-5FA0-F63375B53757}"/>
                  </a:ext>
                </a:extLst>
              </p:cNvPr>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15;p35">
                <a:extLst>
                  <a:ext uri="{FF2B5EF4-FFF2-40B4-BE49-F238E27FC236}">
                    <a16:creationId xmlns:a16="http://schemas.microsoft.com/office/drawing/2014/main" id="{201648BD-42A1-0F5B-0BDD-1BB7CC6EF29D}"/>
                  </a:ext>
                </a:extLst>
              </p:cNvPr>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16;p35">
                <a:extLst>
                  <a:ext uri="{FF2B5EF4-FFF2-40B4-BE49-F238E27FC236}">
                    <a16:creationId xmlns:a16="http://schemas.microsoft.com/office/drawing/2014/main" id="{61508B6E-9F88-4F46-A235-E6E569EF827A}"/>
                  </a:ext>
                </a:extLst>
              </p:cNvPr>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17;p35">
                <a:extLst>
                  <a:ext uri="{FF2B5EF4-FFF2-40B4-BE49-F238E27FC236}">
                    <a16:creationId xmlns:a16="http://schemas.microsoft.com/office/drawing/2014/main" id="{0DDE69DF-EDD7-2177-5CAA-0F45333BF191}"/>
                  </a:ext>
                </a:extLst>
              </p:cNvPr>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18;p35">
                <a:extLst>
                  <a:ext uri="{FF2B5EF4-FFF2-40B4-BE49-F238E27FC236}">
                    <a16:creationId xmlns:a16="http://schemas.microsoft.com/office/drawing/2014/main" id="{14D56893-D7FD-8CC7-A807-374F15F4FEC9}"/>
                  </a:ext>
                </a:extLst>
              </p:cNvPr>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19;p35">
                <a:extLst>
                  <a:ext uri="{FF2B5EF4-FFF2-40B4-BE49-F238E27FC236}">
                    <a16:creationId xmlns:a16="http://schemas.microsoft.com/office/drawing/2014/main" id="{C3E043D7-55D7-F3D6-6A93-2A832F96CA25}"/>
                  </a:ext>
                </a:extLst>
              </p:cNvPr>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20;p35">
                <a:extLst>
                  <a:ext uri="{FF2B5EF4-FFF2-40B4-BE49-F238E27FC236}">
                    <a16:creationId xmlns:a16="http://schemas.microsoft.com/office/drawing/2014/main" id="{2C7E167A-EBDC-00E7-E7CF-E9D9CDD0D84D}"/>
                  </a:ext>
                </a:extLst>
              </p:cNvPr>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21;p35">
                <a:extLst>
                  <a:ext uri="{FF2B5EF4-FFF2-40B4-BE49-F238E27FC236}">
                    <a16:creationId xmlns:a16="http://schemas.microsoft.com/office/drawing/2014/main" id="{3D0E183A-2820-C10F-7D6A-E89083F0AA37}"/>
                  </a:ext>
                </a:extLst>
              </p:cNvPr>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22;p35">
                <a:extLst>
                  <a:ext uri="{FF2B5EF4-FFF2-40B4-BE49-F238E27FC236}">
                    <a16:creationId xmlns:a16="http://schemas.microsoft.com/office/drawing/2014/main" id="{EB7C1E51-D32D-187A-DD09-08EE14B1C009}"/>
                  </a:ext>
                </a:extLst>
              </p:cNvPr>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23;p35">
                <a:extLst>
                  <a:ext uri="{FF2B5EF4-FFF2-40B4-BE49-F238E27FC236}">
                    <a16:creationId xmlns:a16="http://schemas.microsoft.com/office/drawing/2014/main" id="{4DF5D960-23A0-19AB-2A1C-D7B4AF066D44}"/>
                  </a:ext>
                </a:extLst>
              </p:cNvPr>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24;p35">
                <a:extLst>
                  <a:ext uri="{FF2B5EF4-FFF2-40B4-BE49-F238E27FC236}">
                    <a16:creationId xmlns:a16="http://schemas.microsoft.com/office/drawing/2014/main" id="{75154438-8D08-97EC-7A5E-41A1BEF9C832}"/>
                  </a:ext>
                </a:extLst>
              </p:cNvPr>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25;p35">
                <a:extLst>
                  <a:ext uri="{FF2B5EF4-FFF2-40B4-BE49-F238E27FC236}">
                    <a16:creationId xmlns:a16="http://schemas.microsoft.com/office/drawing/2014/main" id="{907F38C2-3D1A-5BFA-1BDE-C875C73471E4}"/>
                  </a:ext>
                </a:extLst>
              </p:cNvPr>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26;p35">
                <a:extLst>
                  <a:ext uri="{FF2B5EF4-FFF2-40B4-BE49-F238E27FC236}">
                    <a16:creationId xmlns:a16="http://schemas.microsoft.com/office/drawing/2014/main" id="{B4ACEDB3-493E-7683-CA71-753BAFD61B8B}"/>
                  </a:ext>
                </a:extLst>
              </p:cNvPr>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27;p35">
                <a:extLst>
                  <a:ext uri="{FF2B5EF4-FFF2-40B4-BE49-F238E27FC236}">
                    <a16:creationId xmlns:a16="http://schemas.microsoft.com/office/drawing/2014/main" id="{19C5E908-0ED5-32D3-EE8B-CC5A7C88B3BE}"/>
                  </a:ext>
                </a:extLst>
              </p:cNvPr>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28;p35">
                <a:extLst>
                  <a:ext uri="{FF2B5EF4-FFF2-40B4-BE49-F238E27FC236}">
                    <a16:creationId xmlns:a16="http://schemas.microsoft.com/office/drawing/2014/main" id="{BD8ECCC5-D017-1DC7-FD10-9196A780F678}"/>
                  </a:ext>
                </a:extLst>
              </p:cNvPr>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29;p35">
                <a:extLst>
                  <a:ext uri="{FF2B5EF4-FFF2-40B4-BE49-F238E27FC236}">
                    <a16:creationId xmlns:a16="http://schemas.microsoft.com/office/drawing/2014/main" id="{2BD9BB54-2B23-C9D5-9275-E30E16B0F933}"/>
                  </a:ext>
                </a:extLst>
              </p:cNvPr>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30;p35">
                <a:extLst>
                  <a:ext uri="{FF2B5EF4-FFF2-40B4-BE49-F238E27FC236}">
                    <a16:creationId xmlns:a16="http://schemas.microsoft.com/office/drawing/2014/main" id="{14218789-1B01-1924-AA78-A409728A40F9}"/>
                  </a:ext>
                </a:extLst>
              </p:cNvPr>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31;p35">
                <a:extLst>
                  <a:ext uri="{FF2B5EF4-FFF2-40B4-BE49-F238E27FC236}">
                    <a16:creationId xmlns:a16="http://schemas.microsoft.com/office/drawing/2014/main" id="{0A433FD3-31C5-C69D-EA0A-B16C5B1007B8}"/>
                  </a:ext>
                </a:extLst>
              </p:cNvPr>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32;p35">
                <a:extLst>
                  <a:ext uri="{FF2B5EF4-FFF2-40B4-BE49-F238E27FC236}">
                    <a16:creationId xmlns:a16="http://schemas.microsoft.com/office/drawing/2014/main" id="{BACF1A79-6FAB-579C-7572-CD4353C6DC07}"/>
                  </a:ext>
                </a:extLst>
              </p:cNvPr>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33;p35">
                <a:extLst>
                  <a:ext uri="{FF2B5EF4-FFF2-40B4-BE49-F238E27FC236}">
                    <a16:creationId xmlns:a16="http://schemas.microsoft.com/office/drawing/2014/main" id="{0FE15B5B-DAE7-BEA1-B97C-2F0678EB9934}"/>
                  </a:ext>
                </a:extLst>
              </p:cNvPr>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34;p35">
                <a:extLst>
                  <a:ext uri="{FF2B5EF4-FFF2-40B4-BE49-F238E27FC236}">
                    <a16:creationId xmlns:a16="http://schemas.microsoft.com/office/drawing/2014/main" id="{1773B30B-1062-9F0F-B82E-2C36FF0CB2DD}"/>
                  </a:ext>
                </a:extLst>
              </p:cNvPr>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35;p35">
                <a:extLst>
                  <a:ext uri="{FF2B5EF4-FFF2-40B4-BE49-F238E27FC236}">
                    <a16:creationId xmlns:a16="http://schemas.microsoft.com/office/drawing/2014/main" id="{88F0E9C3-7645-475E-E77C-3EF66860657C}"/>
                  </a:ext>
                </a:extLst>
              </p:cNvPr>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36;p35">
                <a:extLst>
                  <a:ext uri="{FF2B5EF4-FFF2-40B4-BE49-F238E27FC236}">
                    <a16:creationId xmlns:a16="http://schemas.microsoft.com/office/drawing/2014/main" id="{60292A1C-F8E6-2223-F636-AD9A5355257A}"/>
                  </a:ext>
                </a:extLst>
              </p:cNvPr>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37;p35">
                <a:extLst>
                  <a:ext uri="{FF2B5EF4-FFF2-40B4-BE49-F238E27FC236}">
                    <a16:creationId xmlns:a16="http://schemas.microsoft.com/office/drawing/2014/main" id="{50669EAB-25B9-DA08-2E21-EBA7086CF2C0}"/>
                  </a:ext>
                </a:extLst>
              </p:cNvPr>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38;p35">
                <a:extLst>
                  <a:ext uri="{FF2B5EF4-FFF2-40B4-BE49-F238E27FC236}">
                    <a16:creationId xmlns:a16="http://schemas.microsoft.com/office/drawing/2014/main" id="{C35B1C44-BFEA-720B-E545-8C98DDF3872C}"/>
                  </a:ext>
                </a:extLst>
              </p:cNvPr>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39;p35">
                <a:extLst>
                  <a:ext uri="{FF2B5EF4-FFF2-40B4-BE49-F238E27FC236}">
                    <a16:creationId xmlns:a16="http://schemas.microsoft.com/office/drawing/2014/main" id="{4F76442B-6C56-3D04-CACE-5E6A66690839}"/>
                  </a:ext>
                </a:extLst>
              </p:cNvPr>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40;p35">
                <a:extLst>
                  <a:ext uri="{FF2B5EF4-FFF2-40B4-BE49-F238E27FC236}">
                    <a16:creationId xmlns:a16="http://schemas.microsoft.com/office/drawing/2014/main" id="{ACFA9CF9-743A-652A-E59F-F36CEB81AF75}"/>
                  </a:ext>
                </a:extLst>
              </p:cNvPr>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41;p35">
                <a:extLst>
                  <a:ext uri="{FF2B5EF4-FFF2-40B4-BE49-F238E27FC236}">
                    <a16:creationId xmlns:a16="http://schemas.microsoft.com/office/drawing/2014/main" id="{C6D6CF36-8860-7CF1-5018-42DE1398A772}"/>
                  </a:ext>
                </a:extLst>
              </p:cNvPr>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42;p35">
                <a:extLst>
                  <a:ext uri="{FF2B5EF4-FFF2-40B4-BE49-F238E27FC236}">
                    <a16:creationId xmlns:a16="http://schemas.microsoft.com/office/drawing/2014/main" id="{E25F93D4-A102-7072-BDCC-12F39D243380}"/>
                  </a:ext>
                </a:extLst>
              </p:cNvPr>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43;p35">
                <a:extLst>
                  <a:ext uri="{FF2B5EF4-FFF2-40B4-BE49-F238E27FC236}">
                    <a16:creationId xmlns:a16="http://schemas.microsoft.com/office/drawing/2014/main" id="{50C80FF6-CA14-74E3-BD77-BA85817B74AA}"/>
                  </a:ext>
                </a:extLst>
              </p:cNvPr>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44;p35">
                <a:extLst>
                  <a:ext uri="{FF2B5EF4-FFF2-40B4-BE49-F238E27FC236}">
                    <a16:creationId xmlns:a16="http://schemas.microsoft.com/office/drawing/2014/main" id="{6312CD5E-3B0B-4F5A-F186-194BD0D2A55F}"/>
                  </a:ext>
                </a:extLst>
              </p:cNvPr>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45;p35">
                <a:extLst>
                  <a:ext uri="{FF2B5EF4-FFF2-40B4-BE49-F238E27FC236}">
                    <a16:creationId xmlns:a16="http://schemas.microsoft.com/office/drawing/2014/main" id="{A0EEF3E0-2EBE-D16E-ED52-4F961D967FDB}"/>
                  </a:ext>
                </a:extLst>
              </p:cNvPr>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46;p35">
                <a:extLst>
                  <a:ext uri="{FF2B5EF4-FFF2-40B4-BE49-F238E27FC236}">
                    <a16:creationId xmlns:a16="http://schemas.microsoft.com/office/drawing/2014/main" id="{D314D7C0-95E3-2913-4D77-1C1C24C3C7DB}"/>
                  </a:ext>
                </a:extLst>
              </p:cNvPr>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8937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335977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2.1.ĐỐI TƯỢNG NGHIÊN CỨU</a:t>
            </a:r>
            <a:endParaRPr b="1" dirty="0">
              <a:solidFill>
                <a:srgbClr val="FFFF00"/>
              </a:solidFill>
              <a:latin typeface="Roboto" panose="02000000000000000000" pitchFamily="2" charset="0"/>
              <a:ea typeface="Roboto" panose="02000000000000000000" pitchFamily="2" charset="0"/>
            </a:endParaRPr>
          </a:p>
        </p:txBody>
      </p:sp>
      <p:sp>
        <p:nvSpPr>
          <p:cNvPr id="17" name="Google Shape;171;p35">
            <a:extLst>
              <a:ext uri="{FF2B5EF4-FFF2-40B4-BE49-F238E27FC236}">
                <a16:creationId xmlns:a16="http://schemas.microsoft.com/office/drawing/2014/main" id="{7046B84A-FDF8-B4C0-8481-6566ED48A627}"/>
              </a:ext>
            </a:extLst>
          </p:cNvPr>
          <p:cNvSpPr txBox="1">
            <a:spLocks/>
          </p:cNvSpPr>
          <p:nvPr/>
        </p:nvSpPr>
        <p:spPr>
          <a:xfrm>
            <a:off x="684250" y="872297"/>
            <a:ext cx="8190809" cy="1189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marR="0" algn="l">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r>
              <a:rPr lang="en-US" sz="1800" dirty="0">
                <a:latin typeface="Roboto" panose="02000000000000000000" pitchFamily="2" charset="0"/>
                <a:ea typeface="Roboto" panose="02000000000000000000" pitchFamily="2" charset="0"/>
              </a:rPr>
              <a:t>Website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a:t>
            </a:r>
          </a:p>
          <a:p>
            <a:pPr marL="0" marR="0" algn="l">
              <a:lnSpc>
                <a:spcPct val="150000"/>
              </a:lnSpc>
              <a:spcBef>
                <a:spcPts val="0"/>
              </a:spcBef>
              <a:spcAft>
                <a:spcPts val="0"/>
              </a:spcAft>
            </a:pP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cụ</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xây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dựng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phần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mềm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như</a:t>
            </a:r>
            <a:r>
              <a:rPr lang="en-US" sz="1800" dirty="0">
                <a:latin typeface="Roboto" panose="02000000000000000000" pitchFamily="2" charset="0"/>
                <a:ea typeface="Roboto" panose="02000000000000000000" pitchFamily="2" charset="0"/>
              </a:rPr>
              <a:t>: Visual Studio 2013, SQL Server 2019.</a:t>
            </a:r>
          </a:p>
          <a:p>
            <a:pPr marL="0" indent="0" algn="just">
              <a:lnSpc>
                <a:spcPct val="150000"/>
              </a:lnSpc>
            </a:pPr>
            <a:endParaRPr lang="en-US" sz="1800" dirty="0">
              <a:latin typeface="Roboto" panose="02000000000000000000" pitchFamily="2" charset="0"/>
              <a:ea typeface="Roboto" panose="02000000000000000000" pitchFamily="2" charset="0"/>
            </a:endParaRPr>
          </a:p>
        </p:txBody>
      </p:sp>
      <p:sp>
        <p:nvSpPr>
          <p:cNvPr id="2" name="Google Shape;170;p35">
            <a:extLst>
              <a:ext uri="{FF2B5EF4-FFF2-40B4-BE49-F238E27FC236}">
                <a16:creationId xmlns:a16="http://schemas.microsoft.com/office/drawing/2014/main" id="{F7926DBD-271D-FBFF-6FC1-37ACE2469C84}"/>
              </a:ext>
            </a:extLst>
          </p:cNvPr>
          <p:cNvSpPr txBox="1">
            <a:spLocks/>
          </p:cNvSpPr>
          <p:nvPr/>
        </p:nvSpPr>
        <p:spPr>
          <a:xfrm>
            <a:off x="742627" y="1910756"/>
            <a:ext cx="7092526" cy="5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l"/>
            <a:r>
              <a:rPr lang="vi-VN" b="1" dirty="0">
                <a:solidFill>
                  <a:srgbClr val="FFFF00"/>
                </a:solidFill>
                <a:latin typeface="Roboto" panose="02000000000000000000" pitchFamily="2" charset="0"/>
                <a:ea typeface="Roboto" panose="02000000000000000000" pitchFamily="2" charset="0"/>
              </a:rPr>
              <a:t>2.</a:t>
            </a:r>
            <a:r>
              <a:rPr lang="en-US" b="1" dirty="0">
                <a:solidFill>
                  <a:srgbClr val="FFFF00"/>
                </a:solidFill>
                <a:latin typeface="Roboto" panose="02000000000000000000" pitchFamily="2" charset="0"/>
                <a:ea typeface="Roboto" panose="02000000000000000000" pitchFamily="2" charset="0"/>
              </a:rPr>
              <a:t>2</a:t>
            </a:r>
            <a:r>
              <a:rPr lang="vi-VN" b="1" dirty="0">
                <a:solidFill>
                  <a:srgbClr val="FFFF00"/>
                </a:solidFill>
                <a:latin typeface="Roboto" panose="02000000000000000000" pitchFamily="2" charset="0"/>
                <a:ea typeface="Roboto" panose="02000000000000000000" pitchFamily="2" charset="0"/>
              </a:rPr>
              <a:t>.</a:t>
            </a:r>
            <a:r>
              <a:rPr lang="en-US" b="1" dirty="0">
                <a:solidFill>
                  <a:srgbClr val="FFFF00"/>
                </a:solidFill>
                <a:latin typeface="Roboto" panose="02000000000000000000" pitchFamily="2" charset="0"/>
                <a:ea typeface="Roboto" panose="02000000000000000000" pitchFamily="2" charset="0"/>
              </a:rPr>
              <a:t>GIỚI HẠN VÀ PHẠM VI NGHIÊN CỨU</a:t>
            </a:r>
            <a:endParaRPr lang="vi-VN" b="1" dirty="0">
              <a:solidFill>
                <a:srgbClr val="FFFF00"/>
              </a:solidFill>
              <a:latin typeface="Roboto" panose="02000000000000000000" pitchFamily="2" charset="0"/>
              <a:ea typeface="Roboto" panose="02000000000000000000" pitchFamily="2" charset="0"/>
            </a:endParaRPr>
          </a:p>
        </p:txBody>
      </p:sp>
      <p:sp>
        <p:nvSpPr>
          <p:cNvPr id="3" name="Google Shape;171;p35">
            <a:extLst>
              <a:ext uri="{FF2B5EF4-FFF2-40B4-BE49-F238E27FC236}">
                <a16:creationId xmlns:a16="http://schemas.microsoft.com/office/drawing/2014/main" id="{914508F3-2B72-CA9D-F61D-0158315E2328}"/>
              </a:ext>
            </a:extLst>
          </p:cNvPr>
          <p:cNvSpPr txBox="1">
            <a:spLocks/>
          </p:cNvSpPr>
          <p:nvPr/>
        </p:nvSpPr>
        <p:spPr>
          <a:xfrm>
            <a:off x="684250" y="2432156"/>
            <a:ext cx="8190809" cy="169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marR="0" algn="l">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r>
              <a:rPr lang="en-US" sz="1800" dirty="0" err="1">
                <a:latin typeface="Roboto" panose="02000000000000000000" pitchFamily="2" charset="0"/>
                <a:ea typeface="Roboto" panose="02000000000000000000" pitchFamily="2" charset="0"/>
              </a:rPr>
              <a:t>Tìm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hiểu,xây</a:t>
            </a:r>
            <a:r>
              <a:rPr lang="en-US" sz="1800" dirty="0">
                <a:latin typeface="Roboto" panose="02000000000000000000" pitchFamily="2" charset="0"/>
                <a:ea typeface="Roboto" panose="02000000000000000000" pitchFamily="2" charset="0"/>
              </a:rPr>
              <a:t> website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dựa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kiến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thức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đã</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học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môn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học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Lập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trình</a:t>
            </a:r>
            <a:r>
              <a:rPr lang="en-US" sz="1800" dirty="0">
                <a:latin typeface="Roboto" panose="02000000000000000000" pitchFamily="2" charset="0"/>
                <a:ea typeface="Roboto" panose="02000000000000000000" pitchFamily="2" charset="0"/>
              </a:rPr>
              <a:t> web”.</a:t>
            </a:r>
          </a:p>
          <a:p>
            <a:pPr marL="0" indent="0" algn="just">
              <a:lnSpc>
                <a:spcPct val="150000"/>
              </a:lnSpc>
            </a:pPr>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4088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335977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2.3.MỤC ĐÍCH NGHIÊN CỨU</a:t>
            </a:r>
            <a:endParaRPr b="1" dirty="0">
              <a:solidFill>
                <a:srgbClr val="FFFF00"/>
              </a:solidFill>
              <a:latin typeface="Roboto" panose="02000000000000000000" pitchFamily="2" charset="0"/>
              <a:ea typeface="Roboto" panose="02000000000000000000" pitchFamily="2" charset="0"/>
            </a:endParaRPr>
          </a:p>
        </p:txBody>
      </p:sp>
      <p:sp>
        <p:nvSpPr>
          <p:cNvPr id="4" name="Google Shape;171;p35">
            <a:extLst>
              <a:ext uri="{FF2B5EF4-FFF2-40B4-BE49-F238E27FC236}">
                <a16:creationId xmlns:a16="http://schemas.microsoft.com/office/drawing/2014/main" id="{27676874-53D3-C7B3-9D0C-7FC9B1B948ED}"/>
              </a:ext>
            </a:extLst>
          </p:cNvPr>
          <p:cNvSpPr txBox="1">
            <a:spLocks/>
          </p:cNvSpPr>
          <p:nvPr/>
        </p:nvSpPr>
        <p:spPr>
          <a:xfrm>
            <a:off x="684250" y="872297"/>
            <a:ext cx="8190809" cy="169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algn="l">
              <a:lnSpc>
                <a:spcPct val="150000"/>
              </a:lnSpc>
            </a:pPr>
            <a:r>
              <a:rPr lang="en-US" sz="1800" dirty="0">
                <a:effectLst/>
                <a:latin typeface="Times New Roman" panose="02020603050405020304" pitchFamily="18" charset="0"/>
                <a:ea typeface="Times New Roman" panose="02020603050405020304" pitchFamily="18" charset="0"/>
              </a:rPr>
              <a:t>- </a:t>
            </a:r>
            <a:r>
              <a:rPr lang="en-US" sz="1800" dirty="0" err="1">
                <a:latin typeface="Roboto" panose="02000000000000000000" pitchFamily="2" charset="0"/>
                <a:ea typeface="Roboto" panose="02000000000000000000" pitchFamily="2" charset="0"/>
              </a:rPr>
              <a:t>Quản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lý</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thông</a:t>
            </a:r>
            <a:r>
              <a:rPr lang="en-US" sz="1800" dirty="0">
                <a:latin typeface="Roboto" panose="02000000000000000000" pitchFamily="2" charset="0"/>
                <a:ea typeface="Roboto" panose="02000000000000000000" pitchFamily="2" charset="0"/>
              </a:rPr>
              <a:t> tin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ban </a:t>
            </a:r>
            <a:r>
              <a:rPr lang="en-US" sz="1800" dirty="0" err="1">
                <a:latin typeface="Roboto" panose="02000000000000000000" pitchFamily="2" charset="0"/>
                <a:ea typeface="Roboto" panose="02000000000000000000" pitchFamily="2" charset="0"/>
              </a:rPr>
              <a:t>quản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trị</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Đưa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dạng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hợp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túi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tiền</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Cung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cấp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khách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những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cập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nhật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mới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nhất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về</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giá</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cả</a:t>
            </a:r>
            <a:r>
              <a:rPr lang="en-US" sz="1800" dirty="0">
                <a:latin typeface="Roboto" panose="02000000000000000000" pitchFamily="2" charset="0"/>
                <a:ea typeface="Roboto" panose="02000000000000000000" pitchFamily="2" charset="0"/>
              </a:rPr>
              <a:t>.</a:t>
            </a:r>
          </a:p>
          <a:p>
            <a:pPr marL="0" marR="0" algn="l">
              <a:lnSpc>
                <a:spcPct val="150000"/>
              </a:lnSpc>
              <a:spcBef>
                <a:spcPts val="0"/>
              </a:spcBef>
              <a:spcAft>
                <a:spcPts val="0"/>
              </a:spcAft>
            </a:pPr>
            <a:endParaRPr lang="en-US" sz="1800" dirty="0">
              <a:latin typeface="Roboto" panose="02000000000000000000" pitchFamily="2" charset="0"/>
              <a:ea typeface="Roboto" panose="02000000000000000000" pitchFamily="2" charset="0"/>
            </a:endParaRPr>
          </a:p>
        </p:txBody>
      </p:sp>
      <p:sp>
        <p:nvSpPr>
          <p:cNvPr id="2" name="Google Shape;170;p35">
            <a:extLst>
              <a:ext uri="{FF2B5EF4-FFF2-40B4-BE49-F238E27FC236}">
                <a16:creationId xmlns:a16="http://schemas.microsoft.com/office/drawing/2014/main" id="{19B02C5A-FF67-6600-864B-A6DDD4C9C1B9}"/>
              </a:ext>
            </a:extLst>
          </p:cNvPr>
          <p:cNvSpPr txBox="1">
            <a:spLocks/>
          </p:cNvSpPr>
          <p:nvPr/>
        </p:nvSpPr>
        <p:spPr>
          <a:xfrm>
            <a:off x="742627" y="2188662"/>
            <a:ext cx="3359775" cy="5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l"/>
            <a:r>
              <a:rPr lang="en-US" b="1" dirty="0">
                <a:solidFill>
                  <a:srgbClr val="FFFF00"/>
                </a:solidFill>
                <a:latin typeface="Roboto" panose="02000000000000000000" pitchFamily="2" charset="0"/>
                <a:ea typeface="Roboto" panose="02000000000000000000" pitchFamily="2" charset="0"/>
              </a:rPr>
              <a:t>2.4.NHIỆM VỤ NGHIÊN CỨU</a:t>
            </a:r>
          </a:p>
        </p:txBody>
      </p:sp>
      <p:sp>
        <p:nvSpPr>
          <p:cNvPr id="3" name="Google Shape;171;p35">
            <a:extLst>
              <a:ext uri="{FF2B5EF4-FFF2-40B4-BE49-F238E27FC236}">
                <a16:creationId xmlns:a16="http://schemas.microsoft.com/office/drawing/2014/main" id="{48694E9C-57B0-7F66-B03C-2EFE4EAFC601}"/>
              </a:ext>
            </a:extLst>
          </p:cNvPr>
          <p:cNvSpPr txBox="1">
            <a:spLocks/>
          </p:cNvSpPr>
          <p:nvPr/>
        </p:nvSpPr>
        <p:spPr>
          <a:xfrm>
            <a:off x="684250" y="2710062"/>
            <a:ext cx="8190809" cy="169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marR="0" algn="l">
              <a:lnSpc>
                <a:spcPct val="150000"/>
              </a:lnSpc>
              <a:spcBef>
                <a:spcPts val="0"/>
              </a:spcBef>
              <a:spcAft>
                <a:spcPts val="0"/>
              </a:spcAft>
            </a:pP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Tìm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hiểu,tham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khảo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quy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website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mạng</a:t>
            </a:r>
            <a:r>
              <a:rPr lang="en-US" sz="1800" dirty="0">
                <a:latin typeface="Roboto" panose="02000000000000000000" pitchFamily="2" charset="0"/>
                <a:ea typeface="Roboto" panose="02000000000000000000" pitchFamily="2" charset="0"/>
              </a:rPr>
              <a:t>.</a:t>
            </a:r>
          </a:p>
          <a:p>
            <a:pPr marL="0" marR="0" algn="l">
              <a:lnSpc>
                <a:spcPct val="150000"/>
              </a:lnSpc>
              <a:spcBef>
                <a:spcPts val="0"/>
              </a:spcBef>
              <a:spcAft>
                <a:spcPts val="0"/>
              </a:spcAft>
            </a:pP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Tìm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hiểu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cụ</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xây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dựng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thống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như</a:t>
            </a:r>
            <a:r>
              <a:rPr lang="en-US" sz="1800" dirty="0">
                <a:latin typeface="Roboto" panose="02000000000000000000" pitchFamily="2" charset="0"/>
                <a:ea typeface="Roboto" panose="02000000000000000000" pitchFamily="2" charset="0"/>
              </a:rPr>
              <a:t>: Visual Studio 2013, SQL 2019;</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Demo </a:t>
            </a:r>
            <a:r>
              <a:rPr lang="en-US" sz="1800" dirty="0" err="1">
                <a:latin typeface="Roboto" panose="02000000000000000000" pitchFamily="2" charset="0"/>
                <a:ea typeface="Roboto" panose="02000000000000000000" pitchFamily="2" charset="0"/>
              </a:rPr>
              <a:t>wensite</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máy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cục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bộ</a:t>
            </a:r>
            <a:r>
              <a:rPr lang="en-US" sz="18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72005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6" name="Google Shape;170;p35">
            <a:extLst>
              <a:ext uri="{FF2B5EF4-FFF2-40B4-BE49-F238E27FC236}">
                <a16:creationId xmlns:a16="http://schemas.microsoft.com/office/drawing/2014/main" id="{EDB3D2BF-6E19-5FC4-6B50-EA9904F58F68}"/>
              </a:ext>
            </a:extLst>
          </p:cNvPr>
          <p:cNvSpPr txBox="1">
            <a:spLocks noGrp="1"/>
          </p:cNvSpPr>
          <p:nvPr>
            <p:ph type="title"/>
          </p:nvPr>
        </p:nvSpPr>
        <p:spPr>
          <a:xfrm>
            <a:off x="742627" y="350897"/>
            <a:ext cx="4455015"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FF00"/>
                </a:solidFill>
                <a:latin typeface="Roboto" panose="02000000000000000000" pitchFamily="2" charset="0"/>
                <a:ea typeface="Roboto" panose="02000000000000000000" pitchFamily="2" charset="0"/>
              </a:rPr>
              <a:t>2.5.PHƯƠNG PHÁP NGHIÊN CỨU</a:t>
            </a:r>
            <a:endParaRPr b="1" dirty="0">
              <a:solidFill>
                <a:srgbClr val="FFFF00"/>
              </a:solidFill>
              <a:latin typeface="Roboto" panose="02000000000000000000" pitchFamily="2" charset="0"/>
              <a:ea typeface="Roboto" panose="02000000000000000000" pitchFamily="2" charset="0"/>
            </a:endParaRPr>
          </a:p>
        </p:txBody>
      </p:sp>
      <p:sp>
        <p:nvSpPr>
          <p:cNvPr id="4" name="Google Shape;171;p35">
            <a:extLst>
              <a:ext uri="{FF2B5EF4-FFF2-40B4-BE49-F238E27FC236}">
                <a16:creationId xmlns:a16="http://schemas.microsoft.com/office/drawing/2014/main" id="{27676874-53D3-C7B3-9D0C-7FC9B1B948ED}"/>
              </a:ext>
            </a:extLst>
          </p:cNvPr>
          <p:cNvSpPr txBox="1">
            <a:spLocks/>
          </p:cNvSpPr>
          <p:nvPr/>
        </p:nvSpPr>
        <p:spPr>
          <a:xfrm>
            <a:off x="684250" y="872297"/>
            <a:ext cx="8190809" cy="169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algn="l">
              <a:lnSpc>
                <a:spcPct val="150000"/>
              </a:lnSpc>
            </a:pP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Khảo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sát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thực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trạng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tại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website,cửa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Phân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tích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thiết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kế</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thống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theo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yêu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cầu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của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người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dùng</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Nghiên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cứu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các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công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cụ</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xây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dựng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hệ</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thống</a:t>
            </a:r>
            <a:r>
              <a:rPr lang="en-US" sz="1800" dirty="0">
                <a:effectLst/>
                <a:latin typeface="Times New Roman" panose="02020603050405020304" pitchFamily="18" charset="0"/>
                <a:ea typeface="Times New Roman" panose="02020603050405020304" pitchFamily="18" charset="0"/>
              </a:rPr>
              <a:t>.</a:t>
            </a:r>
            <a:endParaRPr lang="en-US" sz="1800" dirty="0">
              <a:latin typeface="Roboto" panose="02000000000000000000" pitchFamily="2" charset="0"/>
              <a:ea typeface="Roboto" panose="02000000000000000000" pitchFamily="2" charset="0"/>
            </a:endParaRPr>
          </a:p>
        </p:txBody>
      </p:sp>
      <p:sp>
        <p:nvSpPr>
          <p:cNvPr id="2" name="Google Shape;170;p35">
            <a:extLst>
              <a:ext uri="{FF2B5EF4-FFF2-40B4-BE49-F238E27FC236}">
                <a16:creationId xmlns:a16="http://schemas.microsoft.com/office/drawing/2014/main" id="{19B02C5A-FF67-6600-864B-A6DDD4C9C1B9}"/>
              </a:ext>
            </a:extLst>
          </p:cNvPr>
          <p:cNvSpPr txBox="1">
            <a:spLocks/>
          </p:cNvSpPr>
          <p:nvPr/>
        </p:nvSpPr>
        <p:spPr>
          <a:xfrm>
            <a:off x="742627" y="2188662"/>
            <a:ext cx="5658173" cy="5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l"/>
            <a:r>
              <a:rPr lang="en-US" b="1" dirty="0">
                <a:solidFill>
                  <a:srgbClr val="FFFF00"/>
                </a:solidFill>
                <a:latin typeface="Roboto" panose="02000000000000000000" pitchFamily="2" charset="0"/>
                <a:ea typeface="Roboto" panose="02000000000000000000" pitchFamily="2" charset="0"/>
              </a:rPr>
              <a:t>2.6.Ý NGHĨA LÝ LUẬN VÀ THỰC TIỄN CỦA ĐỀ TÀI</a:t>
            </a:r>
          </a:p>
        </p:txBody>
      </p:sp>
      <p:sp>
        <p:nvSpPr>
          <p:cNvPr id="3" name="Google Shape;171;p35">
            <a:extLst>
              <a:ext uri="{FF2B5EF4-FFF2-40B4-BE49-F238E27FC236}">
                <a16:creationId xmlns:a16="http://schemas.microsoft.com/office/drawing/2014/main" id="{48694E9C-57B0-7F66-B03C-2EFE4EAFC601}"/>
              </a:ext>
            </a:extLst>
          </p:cNvPr>
          <p:cNvSpPr txBox="1">
            <a:spLocks/>
          </p:cNvSpPr>
          <p:nvPr/>
        </p:nvSpPr>
        <p:spPr>
          <a:xfrm>
            <a:off x="684250" y="2710062"/>
            <a:ext cx="8190809" cy="169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marR="0" algn="l">
              <a:lnSpc>
                <a:spcPct val="150000"/>
              </a:lnSpc>
              <a:spcBef>
                <a:spcPts val="0"/>
              </a:spcBef>
              <a:spcAft>
                <a:spcPts val="0"/>
              </a:spcAft>
            </a:pP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Giúp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nhóm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đề</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tài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hiểu</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rõ</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quy</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bán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mỹ</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phẩm</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trực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tuyến</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Giúp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việc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quản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lý</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hóa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được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thuận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tiện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hơn</a:t>
            </a:r>
            <a:r>
              <a:rPr lang="en-US" sz="1800" dirty="0">
                <a:latin typeface="Roboto" panose="02000000000000000000" pitchFamily="2" charset="0"/>
                <a:ea typeface="Roboto" panose="02000000000000000000" pitchFamily="2" charset="0"/>
              </a:rPr>
              <a:t>.</a:t>
            </a:r>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Giúp</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cho</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khách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mua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trên</a:t>
            </a:r>
            <a:r>
              <a:rPr lang="en-US" sz="1800" dirty="0">
                <a:latin typeface="Roboto" panose="02000000000000000000" pitchFamily="2" charset="0"/>
                <a:ea typeface="Roboto" panose="02000000000000000000" pitchFamily="2" charset="0"/>
              </a:rPr>
              <a:t> website </a:t>
            </a:r>
            <a:r>
              <a:rPr lang="en-US" sz="1800" dirty="0" err="1">
                <a:latin typeface="Roboto" panose="02000000000000000000" pitchFamily="2" charset="0"/>
                <a:ea typeface="Roboto" panose="02000000000000000000" pitchFamily="2" charset="0"/>
              </a:rPr>
              <a:t>biết</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rõ</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và</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thực</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hiện</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đúng</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trình</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tự</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khi</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mua</a:t>
            </a:r>
            <a:r>
              <a:rPr lang="en-US" sz="1800" dirty="0">
                <a:latin typeface="Roboto" panose="02000000000000000000" pitchFamily="2" charset="0"/>
                <a:ea typeface="Roboto" panose="02000000000000000000" pitchFamily="2" charset="0"/>
              </a:rPr>
              <a:t> </a:t>
            </a:r>
            <a:r>
              <a:rPr lang="en-US" sz="1800" dirty="0" err="1">
                <a:latin typeface="Roboto" panose="02000000000000000000" pitchFamily="2" charset="0"/>
                <a:ea typeface="Roboto" panose="02000000000000000000" pitchFamily="2" charset="0"/>
              </a:rPr>
              <a:t>hàng</a:t>
            </a:r>
            <a:r>
              <a:rPr lang="en-US" sz="18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784883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676</Words>
  <Application>Microsoft Office PowerPoint</Application>
  <PresentationFormat>On-screen Show (16:9)</PresentationFormat>
  <Paragraphs>55</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Proxima Nova</vt:lpstr>
      <vt:lpstr>Arial</vt:lpstr>
      <vt:lpstr>Times New Roman</vt:lpstr>
      <vt:lpstr>Viga</vt:lpstr>
      <vt:lpstr>Sitka Small</vt:lpstr>
      <vt:lpstr>Abadi</vt:lpstr>
      <vt:lpstr>Roboto</vt:lpstr>
      <vt:lpstr>Proxima Nova Semibold</vt:lpstr>
      <vt:lpstr>Abel</vt:lpstr>
      <vt:lpstr>Futuristic Engineering Center by Slidesgo</vt:lpstr>
      <vt:lpstr>Slidesgo Final Pages</vt:lpstr>
      <vt:lpstr>Tên đề tài: XÂY DỰNG WEBSITE BÁN MỸ PHẨM</vt:lpstr>
      <vt:lpstr>01</vt:lpstr>
      <vt:lpstr>01</vt:lpstr>
      <vt:lpstr>1.MỞ ĐẦU</vt:lpstr>
      <vt:lpstr>1.MỞ ĐẦU</vt:lpstr>
      <vt:lpstr>02</vt:lpstr>
      <vt:lpstr>2.1.ĐỐI TƯỢNG NGHIÊN CỨU</vt:lpstr>
      <vt:lpstr>2.3.MỤC ĐÍCH NGHIÊN CỨU</vt:lpstr>
      <vt:lpstr>2.5.PHƯƠNG PHÁP NGHIÊN CỨU</vt:lpstr>
      <vt:lpstr>03</vt:lpstr>
      <vt:lpstr>3.1.BIỂU ĐỒ PHÂN CẤP CHỨC NĂNG</vt:lpstr>
      <vt:lpstr>3.1.CƠ SỞ DỮ LIỆU</vt:lpstr>
      <vt:lpstr>04</vt:lpstr>
      <vt:lpstr>3.1.GIAO DIỆN CHÍNH </vt:lpstr>
      <vt:lpstr>3.1.GIAO DIỆN CHÍNH </vt:lpstr>
      <vt:lpstr>3.2.ĐĂNG NHẬP</vt:lpstr>
      <vt:lpstr>3.3.ĐĂNG KÝ</vt:lpstr>
      <vt:lpstr>3.4.CHI TIẾT SẢN PHẨM</vt:lpstr>
      <vt:lpstr>3.4.CHI TIẾT GIỎ HÀNG</vt:lpstr>
      <vt:lpstr>3.4.GIAO DIỆN TRANG ADMIN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Tên đề tài:Xây dựng Hệ chuyên gia tư vấn chọn ngôn ngữ lập trình</dc:title>
  <cp:lastModifiedBy>NGUYỄN MINH LUÂN</cp:lastModifiedBy>
  <cp:revision>134</cp:revision>
  <dcterms:modified xsi:type="dcterms:W3CDTF">2022-12-12T09:19:47Z</dcterms:modified>
</cp:coreProperties>
</file>